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Challenges in Embedded System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Research-Based Presentation</a:t>
            </a:r>
          </a:p>
          <a:p>
            <a:r>
              <a:t>Including Statistics and Images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Case Study: Embedded Systems in Automotive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Modern cars contain over 100 million lines of code.</a:t>
            </a:r>
          </a:p>
          <a:p>
            <a:pPr>
              <a:spcAft>
                <a:spcPts val="1000"/>
              </a:spcAft>
            </a:pPr>
            <a:r>
              <a:t>Real-time ECUs manage braking, infotainment, and safety systems.</a:t>
            </a:r>
          </a:p>
          <a:p>
            <a:pPr>
              <a:spcAft>
                <a:spcPts val="1000"/>
              </a:spcAft>
            </a:pPr>
            <a:r>
              <a:t>Challenges: Latency, interoperability, and fail-safe mechanisms.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Trends in Embedded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AI-driven embedded systems are gaining traction.</a:t>
            </a:r>
          </a:p>
          <a:p>
            <a:pPr>
              <a:spcAft>
                <a:spcPts val="1000"/>
              </a:spcAft>
            </a:pPr>
            <a:r>
              <a:t>5G and edge computing enhance real-time decision-making.</a:t>
            </a:r>
          </a:p>
          <a:p>
            <a:pPr>
              <a:spcAft>
                <a:spcPts val="1000"/>
              </a:spcAft>
            </a:pPr>
            <a:r>
              <a:t>Open-source platforms and standardization drive innovation.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and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Embedded system design faces power, memory, real-time, and security challenges.</a:t>
            </a:r>
          </a:p>
          <a:p>
            <a:pPr>
              <a:spcAft>
                <a:spcPts val="1000"/>
              </a:spcAft>
            </a:pPr>
            <a:r>
              <a:t>Market growth and technological advancements address these issues.</a:t>
            </a:r>
          </a:p>
          <a:p>
            <a:pPr>
              <a:spcAft>
                <a:spcPts val="1000"/>
              </a:spcAft>
            </a:pPr>
            <a:r>
              <a:t>Optimized design strategies ensure reliability and efficiency.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Embedded System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Embedded systems are dedicated computing units designed for specific tasks.</a:t>
            </a:r>
          </a:p>
          <a:p>
            <a:pPr>
              <a:spcAft>
                <a:spcPts val="1000"/>
              </a:spcAft>
            </a:pPr>
            <a:r>
              <a:t>They are used in IoT, automotive, healthcare, and industrial automation.</a:t>
            </a:r>
          </a:p>
          <a:p>
            <a:pPr>
              <a:spcAft>
                <a:spcPts val="1000"/>
              </a:spcAft>
            </a:pPr>
            <a:r>
              <a:t>Despite advancements, various challenges persist in design and implementation.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Growth of Embedded Systems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The global embedded systems market was valued at $86.5 billion in 2023.</a:t>
            </a:r>
          </a:p>
          <a:p>
            <a:pPr>
              <a:spcAft>
                <a:spcPts val="1000"/>
              </a:spcAft>
            </a:pPr>
            <a:r>
              <a:t>Expected to reach $130 billion by 2028, growing at a CAGR of 8.5%.</a:t>
            </a:r>
          </a:p>
          <a:p>
            <a:pPr>
              <a:spcAft>
                <a:spcPts val="1000"/>
              </a:spcAft>
            </a:pPr>
            <a:r>
              <a:t>Key drivers: IoT expansion, AI integration, and power-efficient designs.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Power Constraints in Embedded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Low power consumption is crucial, especially for battery-operated devices.</a:t>
            </a:r>
          </a:p>
          <a:p>
            <a:pPr>
              <a:spcAft>
                <a:spcPts val="1000"/>
              </a:spcAft>
            </a:pPr>
            <a:r>
              <a:t>Dynamic Voltage Scaling (DVS) and sleep modes help reduce power usage.</a:t>
            </a:r>
          </a:p>
          <a:p>
            <a:pPr>
              <a:spcAft>
                <a:spcPts val="1000"/>
              </a:spcAft>
            </a:pPr>
            <a:r>
              <a:t>Power-aware scheduling techniques optimize energy efficiency.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Power Consumption in Embedded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IoT devices account for 43% of power consumption in embedded systems.</a:t>
            </a:r>
          </a:p>
          <a:p>
            <a:pPr>
              <a:spcAft>
                <a:spcPts val="1000"/>
              </a:spcAft>
            </a:pPr>
            <a:r>
              <a:t>Efficient processors like ARM Cortex-M reduce energy usage by 30%.</a:t>
            </a:r>
          </a:p>
          <a:p>
            <a:pPr>
              <a:spcAft>
                <a:spcPts val="1000"/>
              </a:spcAft>
            </a:pPr>
            <a:r>
              <a:t>Energy harvesting techniques are being explored to power embedded devices.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Memory Limitations in Embedded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RAM and ROM constraints require efficient memory management.</a:t>
            </a:r>
          </a:p>
          <a:p>
            <a:pPr>
              <a:spcAft>
                <a:spcPts val="1000"/>
              </a:spcAft>
            </a:pPr>
            <a:r>
              <a:t>Techniques: Memory compression, cache optimization, and flash storage.</a:t>
            </a:r>
          </a:p>
          <a:p>
            <a:pPr>
              <a:spcAft>
                <a:spcPts val="1000"/>
              </a:spcAft>
            </a:pPr>
            <a:r>
              <a:t>Balancing memory size with cost and performance is a challenge.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Real-time Performance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Embedded systems must meet strict timing constraints.</a:t>
            </a:r>
          </a:p>
          <a:p>
            <a:pPr>
              <a:spcAft>
                <a:spcPts val="1000"/>
              </a:spcAft>
            </a:pPr>
            <a:r>
              <a:t>Interrupt handling and scheduling impact real-time execution.</a:t>
            </a:r>
          </a:p>
          <a:p>
            <a:pPr>
              <a:spcAft>
                <a:spcPts val="1000"/>
              </a:spcAft>
            </a:pPr>
            <a:r>
              <a:t>Predictability is key in automotive and aerospace applications.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Security Issues in Embedded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Cyberattacks on embedded devices increased by 35% in the last five years.</a:t>
            </a:r>
          </a:p>
          <a:p>
            <a:pPr>
              <a:spcAft>
                <a:spcPts val="1000"/>
              </a:spcAft>
            </a:pPr>
            <a:r>
              <a:t>IoT security breaches can lead to data leaks and unauthorized access.</a:t>
            </a:r>
          </a:p>
          <a:p>
            <a:pPr>
              <a:spcAft>
                <a:spcPts val="1000"/>
              </a:spcAft>
            </a:pPr>
            <a:r>
              <a:t>Implementing encryption, secure boot, and firewalls is essential.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Scalability and Integration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</a:pPr>
            <a:r>
              <a:t>Integrating multiple hardware and software components is complex.</a:t>
            </a:r>
          </a:p>
          <a:p>
            <a:pPr>
              <a:spcAft>
                <a:spcPts val="1000"/>
              </a:spcAft>
            </a:pPr>
            <a:r>
              <a:t>Hardware-software co-design is required for efficiency.</a:t>
            </a:r>
          </a:p>
          <a:p>
            <a:pPr>
              <a:spcAft>
                <a:spcPts val="1000"/>
              </a:spcAft>
            </a:pPr>
            <a:r>
              <a:t>Compatibility issues arise when updating embedded software.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