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5" r:id="rId8"/>
    <p:sldId id="268" r:id="rId9"/>
    <p:sldId id="269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25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9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18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3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4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00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63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7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9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1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2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8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461126-A005-4A62-AD23-D60688565F5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B94D07-B1E4-4CDA-9461-337709D34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31475"/>
            <a:ext cx="6738985" cy="1346924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</a:t>
            </a:r>
            <a:r>
              <a:rPr lang="en-US" sz="2800" b="1" dirty="0" smtClean="0"/>
              <a:t>ONSTANT </a:t>
            </a:r>
            <a:r>
              <a:rPr lang="en-US" sz="4400" b="1" dirty="0" smtClean="0"/>
              <a:t>P</a:t>
            </a:r>
            <a:r>
              <a:rPr lang="en-US" sz="2800" b="1" dirty="0" smtClean="0"/>
              <a:t>RESSURE</a:t>
            </a:r>
            <a:r>
              <a:rPr lang="en-US" sz="4400" b="1" dirty="0" smtClean="0"/>
              <a:t> C</a:t>
            </a:r>
            <a:r>
              <a:rPr lang="en-US" sz="2800" b="1" dirty="0"/>
              <a:t>YCLE</a:t>
            </a:r>
            <a:r>
              <a:rPr lang="en-US" sz="4400" b="1" dirty="0" smtClean="0"/>
              <a:t> with E</a:t>
            </a:r>
            <a:r>
              <a:rPr lang="en-US" sz="2800" b="1" dirty="0"/>
              <a:t>XAMPLE</a:t>
            </a:r>
          </a:p>
        </p:txBody>
      </p:sp>
    </p:spTree>
    <p:extLst>
      <p:ext uri="{BB962C8B-B14F-4D97-AF65-F5344CB8AC3E}">
        <p14:creationId xmlns:p14="http://schemas.microsoft.com/office/powerpoint/2010/main" val="313031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0753" y="1541417"/>
            <a:ext cx="869115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ratio depends not only on the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also on the ratio of the minimum and maximum temperatures (T₁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maximum efficiency, T3 should be as high as possible, especially in open-cycle gas turbines.</a:t>
            </a:r>
          </a:p>
        </p:txBody>
      </p:sp>
    </p:spTree>
    <p:extLst>
      <p:ext uri="{BB962C8B-B14F-4D97-AF65-F5344CB8AC3E}">
        <p14:creationId xmlns:p14="http://schemas.microsoft.com/office/powerpoint/2010/main" val="315011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9166" y="914400"/>
            <a:ext cx="9170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gas turbine unit air is drawn at 1.02 bar and 15°C, and is compressed to 6.12 bar. Calculate the thermal efficiency and the work ratio of the ideal constant pressure cycle, when the maximum cycle temperature is limited to 800 °C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02" t="3187" r="17718" b="85742"/>
          <a:stretch/>
        </p:blipFill>
        <p:spPr>
          <a:xfrm>
            <a:off x="2333898" y="3776722"/>
            <a:ext cx="7454536" cy="21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18" t="28091" r="2386" b="30761"/>
          <a:stretch/>
        </p:blipFill>
        <p:spPr>
          <a:xfrm>
            <a:off x="1584960" y="1027610"/>
            <a:ext cx="9100457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31" t="69589" r="7901" b="-450"/>
          <a:stretch/>
        </p:blipFill>
        <p:spPr>
          <a:xfrm>
            <a:off x="1593668" y="740228"/>
            <a:ext cx="8952412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0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982132"/>
            <a:ext cx="9433557" cy="130822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Constant Pressure Cycle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1463039" y="2595153"/>
            <a:ext cx="943355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added and rejected at constant pressure, with isentropic compression and expansion.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Brayton or Joule cycle is used in gas turbines and jet engines.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exchange, work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done by the compressor and turbine, with heat added in the heater and rejected in the 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cooler. 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699" y="1276196"/>
            <a:ext cx="376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09" y="2033341"/>
            <a:ext cx="5451565" cy="34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3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Brayton Cycle Stages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526" y="2464525"/>
            <a:ext cx="10206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(1-2):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is compressed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isentropically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increasing pressure and temperature.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Addition (2-3):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 is added at constant pressure, raising the temperature.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(3-4):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high-temperature air expands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isentropically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turbine, generating work.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Rejection (4-1):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is rejected at constant pressure, completing the cycle.</a:t>
            </a:r>
          </a:p>
        </p:txBody>
      </p:sp>
    </p:spTree>
    <p:extLst>
      <p:ext uri="{BB962C8B-B14F-4D97-AF65-F5344CB8AC3E}">
        <p14:creationId xmlns:p14="http://schemas.microsoft.com/office/powerpoint/2010/main" val="143191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04"/>
          <a:stretch/>
        </p:blipFill>
        <p:spPr>
          <a:xfrm>
            <a:off x="3181288" y="1913818"/>
            <a:ext cx="6408420" cy="2625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2335" y="1415533"/>
            <a:ext cx="3906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p-v &amp;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88" y="4538897"/>
            <a:ext cx="6311055" cy="1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8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8469" y="826311"/>
            <a:ext cx="8177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Ratio Derivation in the Brayton Cycle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5920" y="1379526"/>
            <a:ext cx="8168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Work Ratio: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ratio expresses how much net work is extracted relative to the gross work produced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03" y="2342607"/>
            <a:ext cx="6956454" cy="141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626" y="4214950"/>
            <a:ext cx="4294849" cy="1166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2903" y="3802162"/>
            <a:ext cx="194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simplifying: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5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74" y="1440007"/>
            <a:ext cx="6142252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0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51" y="1439471"/>
            <a:ext cx="6306920" cy="36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7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930" y="1854926"/>
            <a:ext cx="6263088" cy="29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269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PowerPoint Presentation</vt:lpstr>
      <vt:lpstr>Constant Pressure Cycle</vt:lpstr>
      <vt:lpstr>PowerPoint Presentation</vt:lpstr>
      <vt:lpstr>Brayton Cycle Stages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constant pressure cycle. Explain with an example</dc:title>
  <dc:creator>User</dc:creator>
  <cp:lastModifiedBy>Microsoft account</cp:lastModifiedBy>
  <cp:revision>15</cp:revision>
  <dcterms:created xsi:type="dcterms:W3CDTF">2024-10-02T05:46:24Z</dcterms:created>
  <dcterms:modified xsi:type="dcterms:W3CDTF">2024-11-11T15:27:52Z</dcterms:modified>
</cp:coreProperties>
</file>