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79" r:id="rId3"/>
    <p:sldId id="282" r:id="rId4"/>
    <p:sldId id="280" r:id="rId5"/>
    <p:sldId id="286" r:id="rId6"/>
    <p:sldId id="283" r:id="rId7"/>
    <p:sldId id="284" r:id="rId8"/>
    <p:sldId id="290" r:id="rId9"/>
    <p:sldId id="289" r:id="rId10"/>
    <p:sldId id="287" r:id="rId11"/>
    <p:sldId id="291" r:id="rId12"/>
    <p:sldId id="292" r:id="rId13"/>
    <p:sldId id="267" r:id="rId14"/>
    <p:sldId id="277" r:id="rId15"/>
    <p:sldId id="278" r:id="rId16"/>
  </p:sldIdLst>
  <p:sldSz cx="12192000" cy="6858000"/>
  <p:notesSz cx="12192000" cy="6858000"/>
  <p:embeddedFontLst>
    <p:embeddedFont>
      <p:font typeface="Cambria Math" panose="02040503050406030204" pitchFamily="18" charset="0"/>
      <p:regular r:id="rId18"/>
    </p:embeddedFont>
    <p:embeddedFont>
      <p:font typeface="Open Sans" panose="020B0606030504020204" charset="0"/>
      <p:regular r:id="rId19"/>
      <p:bold r:id="rId20"/>
      <p:italic r:id="rId21"/>
      <p:boldItalic r:id="rId22"/>
    </p:embeddedFont>
    <p:embeddedFont>
      <p:font typeface="Tenorite" charset="0"/>
      <p:regular r:id="rId23"/>
      <p:bold r:id="rId24"/>
      <p:italic r:id="rId25"/>
      <p:boldItalic r:id="rId26"/>
    </p:embeddedFont>
  </p:embeddedFont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ad Muneeb" initials="MM" lastIdx="2" clrIdx="0">
    <p:extLst>
      <p:ext uri="{19B8F6BF-5375-455C-9EA6-DF929625EA0E}">
        <p15:presenceInfo xmlns:p15="http://schemas.microsoft.com/office/powerpoint/2012/main" userId="548c14e8753fa1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1.fntdata" /><Relationship Id="rId26" Type="http://schemas.openxmlformats.org/officeDocument/2006/relationships/font" Target="fonts/font9.fntdata" /><Relationship Id="rId3" Type="http://schemas.openxmlformats.org/officeDocument/2006/relationships/slide" Target="slides/slide2.xml" /><Relationship Id="rId21" Type="http://schemas.openxmlformats.org/officeDocument/2006/relationships/font" Target="fonts/font4.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5" Type="http://schemas.openxmlformats.org/officeDocument/2006/relationships/font" Target="fonts/font8.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3.fntdata"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7.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6.fntdata"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font" Target="fonts/font2.fntdata"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5.fntdata" /><Relationship Id="rId27" Type="http://schemas.openxmlformats.org/officeDocument/2006/relationships/commentAuthors" Target="commentAuthors.xml" /><Relationship Id="rId30" Type="http://schemas.openxmlformats.org/officeDocument/2006/relationships/theme" Target="theme/theme1.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20T23:36:27.494"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CB01D-BE94-458A-8B1F-BDD94538D6D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C2DC5F0-57EA-4075-AD47-51EE3B2B8443}">
      <dgm:prSet phldrT="[Text]" custT="1"/>
      <dgm:spPr>
        <a:solidFill>
          <a:schemeClr val="accent5"/>
        </a:solidFill>
      </dgm:spPr>
      <dgm:t>
        <a:bodyPr/>
        <a:lstStyle/>
        <a:p>
          <a:pPr algn="l"/>
          <a:r>
            <a:rPr lang="en-US" sz="1400" b="1" dirty="0"/>
            <a:t>Isothermal Expansion (Process </a:t>
          </a:r>
          <a:r>
            <a:rPr lang="en-US" sz="1400" b="1" dirty="0">
              <a:latin typeface="+mn-lt"/>
            </a:rPr>
            <a:t>1-2</a:t>
          </a:r>
          <a:r>
            <a:rPr lang="en-US" sz="1400" b="1" dirty="0"/>
            <a:t>):</a:t>
          </a:r>
        </a:p>
        <a:p>
          <a:pPr algn="l"/>
          <a:r>
            <a:rPr lang="en-US" sz="1400" b="1" dirty="0"/>
            <a:t> QH ​=W12 ​(Heat absorbed equal work done)</a:t>
          </a:r>
        </a:p>
      </dgm:t>
    </dgm:pt>
    <dgm:pt modelId="{D0E8EFDA-0C96-41D3-BFE9-D5F88D9006D4}" type="parTrans" cxnId="{045D4DD0-CCD3-4DC9-B058-8FAE607ABF9D}">
      <dgm:prSet/>
      <dgm:spPr/>
      <dgm:t>
        <a:bodyPr/>
        <a:lstStyle/>
        <a:p>
          <a:endParaRPr lang="en-US"/>
        </a:p>
      </dgm:t>
    </dgm:pt>
    <dgm:pt modelId="{3F0C2596-AF0B-465D-9856-CE2204917D3F}" type="sibTrans" cxnId="{045D4DD0-CCD3-4DC9-B058-8FAE607ABF9D}">
      <dgm:prSet/>
      <dgm:spPr/>
      <dgm:t>
        <a:bodyPr/>
        <a:lstStyle/>
        <a:p>
          <a:endParaRPr lang="en-US"/>
        </a:p>
      </dgm:t>
    </dgm:pt>
    <dgm:pt modelId="{A769CA4D-20AA-4AB2-8C7D-138A1C40D7BD}">
      <dgm:prSet phldrT="[Text]" custT="1"/>
      <dgm:spPr>
        <a:solidFill>
          <a:schemeClr val="accent5"/>
        </a:solidFill>
      </dgm:spPr>
      <dgm:t>
        <a:bodyPr/>
        <a:lstStyle/>
        <a:p>
          <a:pPr algn="l"/>
          <a:r>
            <a:rPr lang="en-US" sz="1200" b="1" dirty="0"/>
            <a:t>Isothermal Compression( Process 3 – 4)</a:t>
          </a:r>
        </a:p>
        <a:p>
          <a:pPr algn="l"/>
          <a:r>
            <a:rPr lang="en-US" sz="1200" b="1" dirty="0"/>
            <a:t>  QL​=−W34​  (Heat rejected equals work done on the gas)</a:t>
          </a:r>
        </a:p>
      </dgm:t>
    </dgm:pt>
    <dgm:pt modelId="{8FBB64F7-8444-49CE-B182-ECD5CA8F4CCB}" type="parTrans" cxnId="{41161CC0-D148-4B2E-8C48-FE6C1E63B8AD}">
      <dgm:prSet/>
      <dgm:spPr/>
      <dgm:t>
        <a:bodyPr/>
        <a:lstStyle/>
        <a:p>
          <a:endParaRPr lang="en-US"/>
        </a:p>
      </dgm:t>
    </dgm:pt>
    <dgm:pt modelId="{B6BCE5F0-011C-41E6-8341-58370688FA6E}" type="sibTrans" cxnId="{41161CC0-D148-4B2E-8C48-FE6C1E63B8AD}">
      <dgm:prSet/>
      <dgm:spPr/>
      <dgm:t>
        <a:bodyPr/>
        <a:lstStyle/>
        <a:p>
          <a:endParaRPr lang="en-US" b="0"/>
        </a:p>
      </dgm:t>
    </dgm:pt>
    <dgm:pt modelId="{9C29BD48-05B4-4570-9C54-2B791F4A5947}">
      <dgm:prSet phldrT="[Text]" custT="1"/>
      <dgm:spPr>
        <a:solidFill>
          <a:schemeClr val="accent5"/>
        </a:solidFill>
      </dgm:spPr>
      <dgm:t>
        <a:bodyPr/>
        <a:lstStyle/>
        <a:p>
          <a:pPr algn="l"/>
          <a:r>
            <a:rPr lang="en-US" sz="1200" b="1" dirty="0"/>
            <a:t>Adiabatic Compression (Process  4 – 1) </a:t>
          </a:r>
          <a:r>
            <a:rPr lang="el-GR" sz="1200" b="1" dirty="0"/>
            <a:t>Δ</a:t>
          </a:r>
          <a:r>
            <a:rPr lang="en-US" sz="1200" b="1" dirty="0"/>
            <a:t>U=−W41​  (No heat exchange, work increases internal energy)</a:t>
          </a:r>
        </a:p>
      </dgm:t>
    </dgm:pt>
    <dgm:pt modelId="{1FA4839E-0A53-4362-9EAC-632E545E984C}" type="parTrans" cxnId="{5020A5AB-E584-47BD-B020-883F6075CF3B}">
      <dgm:prSet/>
      <dgm:spPr/>
      <dgm:t>
        <a:bodyPr/>
        <a:lstStyle/>
        <a:p>
          <a:endParaRPr lang="en-US"/>
        </a:p>
      </dgm:t>
    </dgm:pt>
    <dgm:pt modelId="{0A28A7C8-13E5-49AA-B687-5DD625FC1FF9}" type="sibTrans" cxnId="{5020A5AB-E584-47BD-B020-883F6075CF3B}">
      <dgm:prSet/>
      <dgm:spPr/>
      <dgm:t>
        <a:bodyPr/>
        <a:lstStyle/>
        <a:p>
          <a:endParaRPr lang="en-US"/>
        </a:p>
      </dgm:t>
    </dgm:pt>
    <dgm:pt modelId="{74181D39-7CEB-4299-8B11-429023B89937}">
      <dgm:prSet phldrT="[Text]" custT="1"/>
      <dgm:spPr>
        <a:solidFill>
          <a:schemeClr val="accent5"/>
        </a:solidFill>
      </dgm:spPr>
      <dgm:t>
        <a:bodyPr/>
        <a:lstStyle/>
        <a:p>
          <a:pPr algn="l"/>
          <a:r>
            <a:rPr lang="en-US" sz="1200" b="1" dirty="0"/>
            <a:t>Adiabatic Expansion (Process 2 -3)</a:t>
          </a:r>
        </a:p>
        <a:p>
          <a:pPr algn="l"/>
          <a:endParaRPr lang="en-US" sz="1200" b="1" dirty="0"/>
        </a:p>
        <a:p>
          <a:pPr algn="l"/>
          <a:r>
            <a:rPr lang="en-US" sz="1200" b="1" dirty="0"/>
            <a:t>ΔU=W23               ​(No heat exchange, work done decreases internal energy)</a:t>
          </a:r>
        </a:p>
      </dgm:t>
    </dgm:pt>
    <dgm:pt modelId="{9CE08520-EBFA-4D66-B443-3F9475A576BD}" type="parTrans" cxnId="{5ADD0A9C-E13F-4FCD-A4C0-7F502F256528}">
      <dgm:prSet/>
      <dgm:spPr/>
      <dgm:t>
        <a:bodyPr/>
        <a:lstStyle/>
        <a:p>
          <a:endParaRPr lang="en-US"/>
        </a:p>
      </dgm:t>
    </dgm:pt>
    <dgm:pt modelId="{63F25751-6829-437D-9E18-BB7A5E25CF6D}" type="sibTrans" cxnId="{5ADD0A9C-E13F-4FCD-A4C0-7F502F256528}">
      <dgm:prSet/>
      <dgm:spPr/>
      <dgm:t>
        <a:bodyPr/>
        <a:lstStyle/>
        <a:p>
          <a:endParaRPr lang="en-US"/>
        </a:p>
      </dgm:t>
    </dgm:pt>
    <dgm:pt modelId="{B7DD4F8E-2F5C-4551-A4D5-EC07820998D0}" type="pres">
      <dgm:prSet presAssocID="{150CB01D-BE94-458A-8B1F-BDD94538D6D8}" presName="diagram" presStyleCnt="0">
        <dgm:presLayoutVars>
          <dgm:dir/>
          <dgm:resizeHandles val="exact"/>
        </dgm:presLayoutVars>
      </dgm:prSet>
      <dgm:spPr/>
    </dgm:pt>
    <dgm:pt modelId="{2973D4AB-097B-45B8-ADE8-282D8759F42D}" type="pres">
      <dgm:prSet presAssocID="{4C2DC5F0-57EA-4075-AD47-51EE3B2B8443}" presName="node" presStyleLbl="node1" presStyleIdx="0" presStyleCnt="4">
        <dgm:presLayoutVars>
          <dgm:bulletEnabled val="1"/>
        </dgm:presLayoutVars>
      </dgm:prSet>
      <dgm:spPr/>
    </dgm:pt>
    <dgm:pt modelId="{B7B06E9A-32A4-4645-B87B-2973D1D20965}" type="pres">
      <dgm:prSet presAssocID="{3F0C2596-AF0B-465D-9856-CE2204917D3F}" presName="sibTrans" presStyleLbl="sibTrans2D1" presStyleIdx="0" presStyleCnt="3"/>
      <dgm:spPr/>
    </dgm:pt>
    <dgm:pt modelId="{51865603-CB32-4DF7-ABCA-C0D17B37FA3E}" type="pres">
      <dgm:prSet presAssocID="{3F0C2596-AF0B-465D-9856-CE2204917D3F}" presName="connectorText" presStyleLbl="sibTrans2D1" presStyleIdx="0" presStyleCnt="3"/>
      <dgm:spPr/>
    </dgm:pt>
    <dgm:pt modelId="{D69C8E5D-F502-4C16-A0BE-4C4F2DFEE523}" type="pres">
      <dgm:prSet presAssocID="{74181D39-7CEB-4299-8B11-429023B89937}" presName="node" presStyleLbl="node1" presStyleIdx="1" presStyleCnt="4">
        <dgm:presLayoutVars>
          <dgm:bulletEnabled val="1"/>
        </dgm:presLayoutVars>
      </dgm:prSet>
      <dgm:spPr/>
    </dgm:pt>
    <dgm:pt modelId="{9B2CC783-C9F6-491F-BBCF-E4C8A6085429}" type="pres">
      <dgm:prSet presAssocID="{63F25751-6829-437D-9E18-BB7A5E25CF6D}" presName="sibTrans" presStyleLbl="sibTrans2D1" presStyleIdx="1" presStyleCnt="3"/>
      <dgm:spPr/>
    </dgm:pt>
    <dgm:pt modelId="{9715246B-AA11-4161-88DC-FC6F7D1622B3}" type="pres">
      <dgm:prSet presAssocID="{63F25751-6829-437D-9E18-BB7A5E25CF6D}" presName="connectorText" presStyleLbl="sibTrans2D1" presStyleIdx="1" presStyleCnt="3"/>
      <dgm:spPr/>
    </dgm:pt>
    <dgm:pt modelId="{6CD60AFB-BEB3-4BB9-B33E-74976F4279DA}" type="pres">
      <dgm:prSet presAssocID="{A769CA4D-20AA-4AB2-8C7D-138A1C40D7BD}" presName="node" presStyleLbl="node1" presStyleIdx="2" presStyleCnt="4">
        <dgm:presLayoutVars>
          <dgm:bulletEnabled val="1"/>
        </dgm:presLayoutVars>
      </dgm:prSet>
      <dgm:spPr/>
    </dgm:pt>
    <dgm:pt modelId="{66D02677-5C21-4F95-8E33-516C4FC07CBA}" type="pres">
      <dgm:prSet presAssocID="{B6BCE5F0-011C-41E6-8341-58370688FA6E}" presName="sibTrans" presStyleLbl="sibTrans2D1" presStyleIdx="2" presStyleCnt="3" custLinFactNeighborY="0"/>
      <dgm:spPr/>
    </dgm:pt>
    <dgm:pt modelId="{46F932C2-A817-4034-B8F6-915647FA7B09}" type="pres">
      <dgm:prSet presAssocID="{B6BCE5F0-011C-41E6-8341-58370688FA6E}" presName="connectorText" presStyleLbl="sibTrans2D1" presStyleIdx="2" presStyleCnt="3"/>
      <dgm:spPr/>
    </dgm:pt>
    <dgm:pt modelId="{42FE9358-A694-4B92-9F6F-9B9F56F45CE8}" type="pres">
      <dgm:prSet presAssocID="{9C29BD48-05B4-4570-9C54-2B791F4A5947}" presName="node" presStyleLbl="node1" presStyleIdx="3" presStyleCnt="4">
        <dgm:presLayoutVars>
          <dgm:bulletEnabled val="1"/>
        </dgm:presLayoutVars>
      </dgm:prSet>
      <dgm:spPr/>
    </dgm:pt>
  </dgm:ptLst>
  <dgm:cxnLst>
    <dgm:cxn modelId="{A9FA9901-E28F-444F-92B3-F4C07789D4B6}" type="presOf" srcId="{B6BCE5F0-011C-41E6-8341-58370688FA6E}" destId="{66D02677-5C21-4F95-8E33-516C4FC07CBA}" srcOrd="0" destOrd="0" presId="urn:microsoft.com/office/officeart/2005/8/layout/process5"/>
    <dgm:cxn modelId="{EBB7985F-CC47-426C-8193-B66715B967DE}" type="presOf" srcId="{A769CA4D-20AA-4AB2-8C7D-138A1C40D7BD}" destId="{6CD60AFB-BEB3-4BB9-B33E-74976F4279DA}" srcOrd="0" destOrd="0" presId="urn:microsoft.com/office/officeart/2005/8/layout/process5"/>
    <dgm:cxn modelId="{F1C4BD6E-C8CE-4CFE-9A4B-046B1B7AB665}" type="presOf" srcId="{63F25751-6829-437D-9E18-BB7A5E25CF6D}" destId="{9B2CC783-C9F6-491F-BBCF-E4C8A6085429}" srcOrd="0" destOrd="0" presId="urn:microsoft.com/office/officeart/2005/8/layout/process5"/>
    <dgm:cxn modelId="{5272E58E-FE6D-42B9-814A-47F5C0645307}" type="presOf" srcId="{74181D39-7CEB-4299-8B11-429023B89937}" destId="{D69C8E5D-F502-4C16-A0BE-4C4F2DFEE523}" srcOrd="0" destOrd="0" presId="urn:microsoft.com/office/officeart/2005/8/layout/process5"/>
    <dgm:cxn modelId="{5ADD0A9C-E13F-4FCD-A4C0-7F502F256528}" srcId="{150CB01D-BE94-458A-8B1F-BDD94538D6D8}" destId="{74181D39-7CEB-4299-8B11-429023B89937}" srcOrd="1" destOrd="0" parTransId="{9CE08520-EBFA-4D66-B443-3F9475A576BD}" sibTransId="{63F25751-6829-437D-9E18-BB7A5E25CF6D}"/>
    <dgm:cxn modelId="{F365109C-3FE0-4441-AD6D-7E00E67E0485}" type="presOf" srcId="{4C2DC5F0-57EA-4075-AD47-51EE3B2B8443}" destId="{2973D4AB-097B-45B8-ADE8-282D8759F42D}" srcOrd="0" destOrd="0" presId="urn:microsoft.com/office/officeart/2005/8/layout/process5"/>
    <dgm:cxn modelId="{5020A5AB-E584-47BD-B020-883F6075CF3B}" srcId="{150CB01D-BE94-458A-8B1F-BDD94538D6D8}" destId="{9C29BD48-05B4-4570-9C54-2B791F4A5947}" srcOrd="3" destOrd="0" parTransId="{1FA4839E-0A53-4362-9EAC-632E545E984C}" sibTransId="{0A28A7C8-13E5-49AA-B687-5DD625FC1FF9}"/>
    <dgm:cxn modelId="{4A2E7EB1-9B6D-4E15-8875-70818DEC28AE}" type="presOf" srcId="{150CB01D-BE94-458A-8B1F-BDD94538D6D8}" destId="{B7DD4F8E-2F5C-4551-A4D5-EC07820998D0}" srcOrd="0" destOrd="0" presId="urn:microsoft.com/office/officeart/2005/8/layout/process5"/>
    <dgm:cxn modelId="{99B4E5B2-6F3E-4898-AB05-C49FDD11666B}" type="presOf" srcId="{63F25751-6829-437D-9E18-BB7A5E25CF6D}" destId="{9715246B-AA11-4161-88DC-FC6F7D1622B3}" srcOrd="1" destOrd="0" presId="urn:microsoft.com/office/officeart/2005/8/layout/process5"/>
    <dgm:cxn modelId="{D10F79BD-4DE5-4849-9472-2BB92E3D23DA}" type="presOf" srcId="{9C29BD48-05B4-4570-9C54-2B791F4A5947}" destId="{42FE9358-A694-4B92-9F6F-9B9F56F45CE8}" srcOrd="0" destOrd="0" presId="urn:microsoft.com/office/officeart/2005/8/layout/process5"/>
    <dgm:cxn modelId="{41161CC0-D148-4B2E-8C48-FE6C1E63B8AD}" srcId="{150CB01D-BE94-458A-8B1F-BDD94538D6D8}" destId="{A769CA4D-20AA-4AB2-8C7D-138A1C40D7BD}" srcOrd="2" destOrd="0" parTransId="{8FBB64F7-8444-49CE-B182-ECD5CA8F4CCB}" sibTransId="{B6BCE5F0-011C-41E6-8341-58370688FA6E}"/>
    <dgm:cxn modelId="{045D4DD0-CCD3-4DC9-B058-8FAE607ABF9D}" srcId="{150CB01D-BE94-458A-8B1F-BDD94538D6D8}" destId="{4C2DC5F0-57EA-4075-AD47-51EE3B2B8443}" srcOrd="0" destOrd="0" parTransId="{D0E8EFDA-0C96-41D3-BFE9-D5F88D9006D4}" sibTransId="{3F0C2596-AF0B-465D-9856-CE2204917D3F}"/>
    <dgm:cxn modelId="{572896DD-4A84-492A-A03F-07765571A33F}" type="presOf" srcId="{3F0C2596-AF0B-465D-9856-CE2204917D3F}" destId="{51865603-CB32-4DF7-ABCA-C0D17B37FA3E}" srcOrd="1" destOrd="0" presId="urn:microsoft.com/office/officeart/2005/8/layout/process5"/>
    <dgm:cxn modelId="{5EE6B2DD-3213-467C-8B3B-6C5814E56E6E}" type="presOf" srcId="{3F0C2596-AF0B-465D-9856-CE2204917D3F}" destId="{B7B06E9A-32A4-4645-B87B-2973D1D20965}" srcOrd="0" destOrd="0" presId="urn:microsoft.com/office/officeart/2005/8/layout/process5"/>
    <dgm:cxn modelId="{7ECF91EA-EDF2-4064-8A9C-1020598659C5}" type="presOf" srcId="{B6BCE5F0-011C-41E6-8341-58370688FA6E}" destId="{46F932C2-A817-4034-B8F6-915647FA7B09}" srcOrd="1" destOrd="0" presId="urn:microsoft.com/office/officeart/2005/8/layout/process5"/>
    <dgm:cxn modelId="{DA58E55B-F9F3-43B0-B61C-C0E74C03373C}" type="presParOf" srcId="{B7DD4F8E-2F5C-4551-A4D5-EC07820998D0}" destId="{2973D4AB-097B-45B8-ADE8-282D8759F42D}" srcOrd="0" destOrd="0" presId="urn:microsoft.com/office/officeart/2005/8/layout/process5"/>
    <dgm:cxn modelId="{BB951509-D2A7-4BFF-BED4-31F260EBDC9B}" type="presParOf" srcId="{B7DD4F8E-2F5C-4551-A4D5-EC07820998D0}" destId="{B7B06E9A-32A4-4645-B87B-2973D1D20965}" srcOrd="1" destOrd="0" presId="urn:microsoft.com/office/officeart/2005/8/layout/process5"/>
    <dgm:cxn modelId="{BBCDD21B-C2AB-433D-B4E4-1D7C2B49B31E}" type="presParOf" srcId="{B7B06E9A-32A4-4645-B87B-2973D1D20965}" destId="{51865603-CB32-4DF7-ABCA-C0D17B37FA3E}" srcOrd="0" destOrd="0" presId="urn:microsoft.com/office/officeart/2005/8/layout/process5"/>
    <dgm:cxn modelId="{B0C074C2-972B-4691-A3E3-5261EB5C7B72}" type="presParOf" srcId="{B7DD4F8E-2F5C-4551-A4D5-EC07820998D0}" destId="{D69C8E5D-F502-4C16-A0BE-4C4F2DFEE523}" srcOrd="2" destOrd="0" presId="urn:microsoft.com/office/officeart/2005/8/layout/process5"/>
    <dgm:cxn modelId="{5328AD85-9CC5-453A-B8C4-C7B5460C150C}" type="presParOf" srcId="{B7DD4F8E-2F5C-4551-A4D5-EC07820998D0}" destId="{9B2CC783-C9F6-491F-BBCF-E4C8A6085429}" srcOrd="3" destOrd="0" presId="urn:microsoft.com/office/officeart/2005/8/layout/process5"/>
    <dgm:cxn modelId="{7D3235FE-725D-4B6C-8AC1-ED36C0BD46A2}" type="presParOf" srcId="{9B2CC783-C9F6-491F-BBCF-E4C8A6085429}" destId="{9715246B-AA11-4161-88DC-FC6F7D1622B3}" srcOrd="0" destOrd="0" presId="urn:microsoft.com/office/officeart/2005/8/layout/process5"/>
    <dgm:cxn modelId="{BAF727C4-AA6E-4010-9F16-C09BADE84215}" type="presParOf" srcId="{B7DD4F8E-2F5C-4551-A4D5-EC07820998D0}" destId="{6CD60AFB-BEB3-4BB9-B33E-74976F4279DA}" srcOrd="4" destOrd="0" presId="urn:microsoft.com/office/officeart/2005/8/layout/process5"/>
    <dgm:cxn modelId="{F2EF75CB-6625-48CB-AE0B-BFFD92C21FFE}" type="presParOf" srcId="{B7DD4F8E-2F5C-4551-A4D5-EC07820998D0}" destId="{66D02677-5C21-4F95-8E33-516C4FC07CBA}" srcOrd="5" destOrd="0" presId="urn:microsoft.com/office/officeart/2005/8/layout/process5"/>
    <dgm:cxn modelId="{D5404AE7-42C9-4DB2-A481-ECE29D870AD6}" type="presParOf" srcId="{66D02677-5C21-4F95-8E33-516C4FC07CBA}" destId="{46F932C2-A817-4034-B8F6-915647FA7B09}" srcOrd="0" destOrd="0" presId="urn:microsoft.com/office/officeart/2005/8/layout/process5"/>
    <dgm:cxn modelId="{C21C3A26-8D39-4BB3-8F35-548AD0D0053E}" type="presParOf" srcId="{B7DD4F8E-2F5C-4551-A4D5-EC07820998D0}" destId="{42FE9358-A694-4B92-9F6F-9B9F56F45CE8}"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3D4AB-097B-45B8-ADE8-282D8759F42D}">
      <dsp:nvSpPr>
        <dsp:cNvPr id="0" name=""/>
        <dsp:cNvSpPr/>
      </dsp:nvSpPr>
      <dsp:spPr>
        <a:xfrm>
          <a:off x="276225" y="0"/>
          <a:ext cx="2762249" cy="1657349"/>
        </a:xfrm>
        <a:prstGeom prst="roundRect">
          <a:avLst>
            <a:gd name="adj" fmla="val 10000"/>
          </a:avLst>
        </a:prstGeom>
        <a:solidFill>
          <a:schemeClr val="accent5"/>
        </a:solidFill>
        <a:ln w="12700" cap="flat">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Isothermal Expansion (Process </a:t>
          </a:r>
          <a:r>
            <a:rPr lang="en-US" sz="1400" b="1" kern="1200" dirty="0">
              <a:latin typeface="+mn-lt"/>
            </a:rPr>
            <a:t>1-2</a:t>
          </a:r>
          <a:r>
            <a:rPr lang="en-US" sz="1400" b="1" kern="1200" dirty="0"/>
            <a:t>):</a:t>
          </a:r>
        </a:p>
        <a:p>
          <a:pPr marL="0" lvl="0" indent="0" algn="l" defTabSz="622300">
            <a:lnSpc>
              <a:spcPct val="90000"/>
            </a:lnSpc>
            <a:spcBef>
              <a:spcPct val="0"/>
            </a:spcBef>
            <a:spcAft>
              <a:spcPct val="35000"/>
            </a:spcAft>
            <a:buNone/>
          </a:pPr>
          <a:r>
            <a:rPr lang="en-US" sz="1400" b="1" kern="1200" dirty="0"/>
            <a:t> QH ​=W12 ​(Heat absorbed equal work done)</a:t>
          </a:r>
        </a:p>
      </dsp:txBody>
      <dsp:txXfrm>
        <a:off x="324767" y="48542"/>
        <a:ext cx="2665165" cy="1560265"/>
      </dsp:txXfrm>
    </dsp:sp>
    <dsp:sp modelId="{B7B06E9A-32A4-4645-B87B-2973D1D20965}">
      <dsp:nvSpPr>
        <dsp:cNvPr id="0" name=""/>
        <dsp:cNvSpPr/>
      </dsp:nvSpPr>
      <dsp:spPr>
        <a:xfrm>
          <a:off x="3281552" y="486156"/>
          <a:ext cx="585597" cy="685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281552" y="623164"/>
        <a:ext cx="409918" cy="411022"/>
      </dsp:txXfrm>
    </dsp:sp>
    <dsp:sp modelId="{D69C8E5D-F502-4C16-A0BE-4C4F2DFEE523}">
      <dsp:nvSpPr>
        <dsp:cNvPr id="0" name=""/>
        <dsp:cNvSpPr/>
      </dsp:nvSpPr>
      <dsp:spPr>
        <a:xfrm>
          <a:off x="4143375" y="0"/>
          <a:ext cx="2762249" cy="1657349"/>
        </a:xfrm>
        <a:prstGeom prst="roundRect">
          <a:avLst>
            <a:gd name="adj" fmla="val 10000"/>
          </a:avLst>
        </a:prstGeom>
        <a:solidFill>
          <a:schemeClr val="accent5"/>
        </a:solidFill>
        <a:ln w="12700" cap="flat">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Adiabatic Expansion (Process 2 -3)</a:t>
          </a:r>
        </a:p>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ΔU=W23               ​(No heat exchange, work done decreases internal energy)</a:t>
          </a:r>
        </a:p>
      </dsp:txBody>
      <dsp:txXfrm>
        <a:off x="4191917" y="48542"/>
        <a:ext cx="2665165" cy="1560265"/>
      </dsp:txXfrm>
    </dsp:sp>
    <dsp:sp modelId="{9B2CC783-C9F6-491F-BBCF-E4C8A6085429}">
      <dsp:nvSpPr>
        <dsp:cNvPr id="0" name=""/>
        <dsp:cNvSpPr/>
      </dsp:nvSpPr>
      <dsp:spPr>
        <a:xfrm>
          <a:off x="7148703" y="486156"/>
          <a:ext cx="585596" cy="685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148703" y="623164"/>
        <a:ext cx="409917" cy="411022"/>
      </dsp:txXfrm>
    </dsp:sp>
    <dsp:sp modelId="{6CD60AFB-BEB3-4BB9-B33E-74976F4279DA}">
      <dsp:nvSpPr>
        <dsp:cNvPr id="0" name=""/>
        <dsp:cNvSpPr/>
      </dsp:nvSpPr>
      <dsp:spPr>
        <a:xfrm>
          <a:off x="8010524" y="0"/>
          <a:ext cx="2762249" cy="1657349"/>
        </a:xfrm>
        <a:prstGeom prst="roundRect">
          <a:avLst>
            <a:gd name="adj" fmla="val 10000"/>
          </a:avLst>
        </a:prstGeom>
        <a:solidFill>
          <a:schemeClr val="accent5"/>
        </a:solidFill>
        <a:ln w="12700" cap="flat">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Isothermal Compression( Process 3 – 4)</a:t>
          </a:r>
        </a:p>
        <a:p>
          <a:pPr marL="0" lvl="0" indent="0" algn="l" defTabSz="533400">
            <a:lnSpc>
              <a:spcPct val="90000"/>
            </a:lnSpc>
            <a:spcBef>
              <a:spcPct val="0"/>
            </a:spcBef>
            <a:spcAft>
              <a:spcPct val="35000"/>
            </a:spcAft>
            <a:buNone/>
          </a:pPr>
          <a:r>
            <a:rPr lang="en-US" sz="1200" b="1" kern="1200" dirty="0"/>
            <a:t>  QL​=−W34​  (Heat rejected equals work done on the gas)</a:t>
          </a:r>
        </a:p>
      </dsp:txBody>
      <dsp:txXfrm>
        <a:off x="8059066" y="48542"/>
        <a:ext cx="2665165" cy="1560265"/>
      </dsp:txXfrm>
    </dsp:sp>
    <dsp:sp modelId="{66D02677-5C21-4F95-8E33-516C4FC07CBA}">
      <dsp:nvSpPr>
        <dsp:cNvPr id="0" name=""/>
        <dsp:cNvSpPr/>
      </dsp:nvSpPr>
      <dsp:spPr>
        <a:xfrm rot="5400000">
          <a:off x="9098851" y="1850707"/>
          <a:ext cx="585596" cy="685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b="0" kern="1200"/>
        </a:p>
      </dsp:txBody>
      <dsp:txXfrm rot="-5400000">
        <a:off x="9186139" y="1900428"/>
        <a:ext cx="411022" cy="409917"/>
      </dsp:txXfrm>
    </dsp:sp>
    <dsp:sp modelId="{42FE9358-A694-4B92-9F6F-9B9F56F45CE8}">
      <dsp:nvSpPr>
        <dsp:cNvPr id="0" name=""/>
        <dsp:cNvSpPr/>
      </dsp:nvSpPr>
      <dsp:spPr>
        <a:xfrm>
          <a:off x="8010525" y="2762249"/>
          <a:ext cx="2762249" cy="1657349"/>
        </a:xfrm>
        <a:prstGeom prst="roundRect">
          <a:avLst>
            <a:gd name="adj" fmla="val 10000"/>
          </a:avLst>
        </a:prstGeom>
        <a:solidFill>
          <a:schemeClr val="accent5"/>
        </a:solidFill>
        <a:ln w="12700" cap="flat">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Adiabatic Compression (Process  4 – 1) </a:t>
          </a:r>
          <a:r>
            <a:rPr lang="el-GR" sz="1200" b="1" kern="1200" dirty="0"/>
            <a:t>Δ</a:t>
          </a:r>
          <a:r>
            <a:rPr lang="en-US" sz="1200" b="1" kern="1200" dirty="0"/>
            <a:t>U=−W41​  (No heat exchange, work increases internal energy)</a:t>
          </a:r>
        </a:p>
      </dsp:txBody>
      <dsp:txXfrm>
        <a:off x="8059067" y="2810791"/>
        <a:ext cx="2665165" cy="15602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27042-6B61-B148-8485-8BBBFAA13D24}" type="slidenum">
              <a:rPr lang="en-US" smtClean="0"/>
              <a:t>5</a:t>
            </a:fld>
            <a:endParaRPr lang="en-US"/>
          </a:p>
        </p:txBody>
      </p:sp>
    </p:spTree>
    <p:extLst>
      <p:ext uri="{BB962C8B-B14F-4D97-AF65-F5344CB8AC3E}">
        <p14:creationId xmlns:p14="http://schemas.microsoft.com/office/powerpoint/2010/main" val="3719944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9D6D3DE0-CBF9-43B9-9C78-2EA0C26B0E1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C90CD7F-922C-46BE-90C3-4E2353129FB4}"/>
              </a:ext>
            </a:extLst>
          </p:cNvPr>
          <p:cNvSpPr>
            <a:spLocks noGrp="1"/>
          </p:cNvSpPr>
          <p:nvPr>
            <p:ph type="title"/>
          </p:nvPr>
        </p:nvSpPr>
        <p:spPr>
          <a:xfrm>
            <a:off x="6416040" y="4434839"/>
            <a:ext cx="4941771" cy="1122202"/>
          </a:xfrm>
        </p:spPr>
        <p:txBody>
          <a:bodyPr vert="horz" rtlCol="0" anchor="b">
            <a:noAutofit/>
          </a:bodyPr>
          <a:lstStyle>
            <a:lvl1pPr lvl="0" algn="l">
              <a:defRPr lang="en-US" sz="3600" spc="150" baseline="0" dirty="0"/>
            </a:lvl1pPr>
          </a:lstStyle>
          <a:p>
            <a:r>
              <a:rPr lang="en-US" dirty="0"/>
              <a:t>CLICK TO EDIT MASTER TITLE STYLE</a:t>
            </a:r>
          </a:p>
        </p:txBody>
      </p:sp>
      <p:sp>
        <p:nvSpPr>
          <p:cNvPr id="3" name="Subtitle 2">
            <a:extLst>
              <a:ext uri="{23108833-E210-4C03-B375-477E085DD8A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4838952-ABB1-4B34-8A31-E5A989689988}"/>
              </a:ext>
            </a:extLst>
          </p:cNvPr>
          <p:cNvSpPr>
            <a:spLocks noGrp="1"/>
          </p:cNvSpPr>
          <p:nvPr>
            <p:ph type="subTitle" idx="1"/>
          </p:nvPr>
        </p:nvSpPr>
        <p:spPr>
          <a:xfrm>
            <a:off x="6416040" y="5586889"/>
            <a:ext cx="4941770" cy="396660"/>
          </a:xfrm>
        </p:spPr>
        <p:txBody>
          <a:bodyPr vert="horz" rtlCol="0">
            <a:normAutofit/>
          </a:bodyPr>
          <a:lstStyle>
            <a:lvl1pPr marL="0" lvl="0" indent="0" algn="l">
              <a:buNone/>
              <a:defRPr lang="en-US" sz="1600" dirty="0"/>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pic>
        <p:nvPicPr>
          <p:cNvPr id="4" name="Graphic 7">
            <a:extLst>
              <a:ext uri="{13042A1C-A872-4F17-A65E-6D096CAFB88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46B2308-F56C-47EB-AE48-398B7FF3F81E}"/>
              </a:ext>
            </a:extLst>
          </p:cNvPr>
          <p:cNvPicPr>
            <a:picLocks noChangeAspect="1"/>
          </p:cNvPicPr>
          <p:nvPr userDrawn="1"/>
        </p:nvPicPr>
        <p:blipFill>
          <a:blip r:embed="rId2"/>
          <a:srcRect l="9358" t="23650" b="-1"/>
          <a:stretch>
            <a:fillRect/>
          </a:stretch>
        </p:blipFill>
        <p:spPr>
          <a:xfrm>
            <a:off x="0" y="0"/>
            <a:ext cx="9488311" cy="5054323"/>
          </a:xfrm>
          <a:prstGeom prst="rect">
            <a:avLst/>
          </a:prstGeom>
          <a:noFill/>
        </p:spPr>
      </p:pic>
    </p:spTree>
    <p:extLst>
      <p:ext uri="{72635799-EE09-44A8-990B-672C1D2B3CA3}">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rt Art">
    <p:bg>
      <p:bgRef idx="1001">
        <a:schemeClr val="bg1"/>
      </p:bgRef>
    </p:bg>
    <p:spTree>
      <p:nvGrpSpPr>
        <p:cNvPr id="1" name=""/>
        <p:cNvGrpSpPr/>
        <p:nvPr/>
      </p:nvGrpSpPr>
      <p:grpSpPr>
        <a:xfrm>
          <a:off x="0" y="0"/>
          <a:ext cx="0" cy="0"/>
          <a:chOff x="0" y="0"/>
          <a:chExt cx="0" cy="0"/>
        </a:xfrm>
      </p:grpSpPr>
      <p:grpSp>
        <p:nvGrpSpPr>
          <p:cNvPr id="2" name="Group 5">
            <a:extLst>
              <a:ext uri="{64216F7A-9ED4-4CF6-B041-5ECD135062A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2233389-24B9-4330-B764-F4D5F34A66DD}"/>
              </a:ext>
            </a:extLst>
          </p:cNvPr>
          <p:cNvGrpSpPr/>
          <p:nvPr/>
        </p:nvGrpSpPr>
        <p:grpSpPr>
          <a:xfrm>
            <a:off x="0" y="0"/>
            <a:ext cx="2590800" cy="1027906"/>
            <a:chOff x="0" y="0"/>
            <a:chExt cx="2590800" cy="1027906"/>
          </a:xfrm>
        </p:grpSpPr>
        <p:cxnSp>
          <p:nvCxnSpPr>
            <p:cNvPr id="3" name="Straight Connector 9">
              <a:extLst>
                <a:ext uri="{2FBA4A45-E5CB-4ACD-9B69-927ECB8C34F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57198AD-B2FE-4E9D-AFC8-6186C6B7DEB8}"/>
                </a:ext>
              </a:extLst>
            </p:cNvPr>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11">
              <a:extLst>
                <a:ext uri="{A7FCBDA6-EB15-4291-9113-FDB457CB224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60C7AB0-C857-4D17-8C2C-EF9F73D60A4D}"/>
                </a:ext>
              </a:extLst>
            </p:cNvPr>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62849F53-BB7A-4195-ADDD-7CE6B1985DA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9D06527-2B96-4A80-B0D7-03E9FCAA2CD5}"/>
              </a:ext>
            </a:extLst>
          </p:cNvPr>
          <p:cNvSpPr>
            <a:spLocks noGrp="1"/>
          </p:cNvSpPr>
          <p:nvPr>
            <p:ph type="title" idx="10"/>
          </p:nvPr>
        </p:nvSpPr>
        <p:spPr/>
        <p:txBody>
          <a:bodyPr vert="horz" rtlCol="0">
            <a:normAutofit/>
          </a:bodyPr>
          <a:lstStyle>
            <a:lvl1pPr lvl="0" algn="ctr">
              <a:defRPr lang="en-US" sz="2800" spc="150" baseline="0" dirty="0">
                <a:solidFill>
                  <a:schemeClr val="tx1"/>
                </a:solidFill>
                <a:latin typeface="+mj-lt"/>
              </a:defRPr>
            </a:lvl1pPr>
          </a:lstStyle>
          <a:p>
            <a:r>
              <a:rPr lang="en-US" dirty="0"/>
              <a:t>CLICK TO EDIT MASTER TITLE STYLE</a:t>
            </a:r>
          </a:p>
        </p:txBody>
      </p:sp>
      <p:sp>
        <p:nvSpPr>
          <p:cNvPr id="6" name="SmartArt Placeholder 6">
            <a:extLst>
              <a:ext uri="{A0077823-8DCC-4382-AF56-0C7E01152C6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E654CF5-64CB-4EA4-BC3B-BB29AB8C998B}"/>
              </a:ext>
            </a:extLst>
          </p:cNvPr>
          <p:cNvSpPr>
            <a:spLocks noGrp="1"/>
          </p:cNvSpPr>
          <p:nvPr>
            <p:ph type="dgm" idx="11"/>
          </p:nvPr>
        </p:nvSpPr>
        <p:spPr>
          <a:xfrm>
            <a:off x="838200" y="2111374"/>
            <a:ext cx="10515600" cy="3744913"/>
          </a:xfrm>
        </p:spPr>
        <p:txBody>
          <a:bodyPr rtlCol="0"/>
          <a:lstStyle/>
          <a:p>
            <a:r>
              <a:rPr lang="en-US" dirty="0"/>
              <a:t>Click icon to add SmartArt graphic</a:t>
            </a:r>
          </a:p>
        </p:txBody>
      </p:sp>
      <p:sp>
        <p:nvSpPr>
          <p:cNvPr id="7" name="Date Placeholder 2">
            <a:extLst>
              <a:ext uri="{591A6ED4-B87A-4B69-B7B7-03BC56DD324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EE3B5F5-4262-4D1D-B27F-C78A27B273EF}"/>
              </a:ext>
            </a:extLst>
          </p:cNvPr>
          <p:cNvSpPr>
            <a:spLocks noGrp="1"/>
          </p:cNvSpPr>
          <p:nvPr>
            <p:ph type="dt" sz="half" idx="12"/>
          </p:nvPr>
        </p:nvSpPr>
        <p:spPr/>
        <p:txBody>
          <a:bodyPr rtlCol="0"/>
          <a:lstStyle>
            <a:lvl1pPr lvl="0">
              <a:defRPr lang="en-US" sz="900" dirty="0"/>
            </a:lvl1pPr>
          </a:lstStyle>
          <a:p>
            <a:r>
              <a:rPr lang="en-US" dirty="0"/>
              <a:t>20XX</a:t>
            </a:r>
          </a:p>
        </p:txBody>
      </p:sp>
      <p:sp>
        <p:nvSpPr>
          <p:cNvPr id="8" name="Footer Placeholder 3">
            <a:extLst>
              <a:ext uri="{99D28344-657A-4B38-9E41-F1CDB3AEA8D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E967211-E0E7-4E07-95EC-375ABC5329DE}"/>
              </a:ext>
            </a:extLst>
          </p:cNvPr>
          <p:cNvSpPr>
            <a:spLocks noGrp="1"/>
          </p:cNvSpPr>
          <p:nvPr>
            <p:ph type="ftr" sz="quarter" idx="13"/>
          </p:nvPr>
        </p:nvSpPr>
        <p:spPr/>
        <p:txBody>
          <a:bodyPr rtlCol="0"/>
          <a:lstStyle>
            <a:lvl1pPr lvl="0">
              <a:defRPr lang="en-US" sz="900" dirty="0"/>
            </a:lvl1pPr>
          </a:lstStyle>
          <a:p>
            <a:r>
              <a:rPr lang="en-US" dirty="0"/>
              <a:t>PRESENTATION TITLE</a:t>
            </a:r>
          </a:p>
        </p:txBody>
      </p:sp>
      <p:sp>
        <p:nvSpPr>
          <p:cNvPr id="9" name="Slide Number Placeholder 4">
            <a:extLst>
              <a:ext uri="{9FF6905A-196D-46AB-B979-282A49C43F5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5106E89-34C0-4D4F-BA8C-9F0F9300C74D}"/>
              </a:ext>
            </a:extLst>
          </p:cNvPr>
          <p:cNvSpPr>
            <a:spLocks noGrp="1"/>
          </p:cNvSpPr>
          <p:nvPr>
            <p:ph type="sldNum" sz="quarter" idx="14"/>
          </p:nvPr>
        </p:nvSpPr>
        <p:spPr/>
        <p:txBody>
          <a:bodyPr rtlCol="0"/>
          <a:lstStyle>
            <a:lvl1pPr lvl="0">
              <a:defRPr lang="en-US" sz="900" dirty="0"/>
            </a:lvl1pPr>
          </a:lstStyle>
          <a:p>
            <a:fld id="{A486181D-9A98-459B-BFD9-CC44E0DE8807}" type="slidenum">
              <a:t>‹#›</a:t>
            </a:fld>
            <a:endParaRPr lang="en-US" dirty="0"/>
          </a:p>
        </p:txBody>
      </p:sp>
    </p:spTree>
    <p:extLst>
      <p:ext uri="{49E528A6-30CB-4DEA-963C-A91997041D3B}">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Graphic 10">
            <a:extLst>
              <a:ext uri="{DCE9D28A-3AFB-4CF8-A031-FDFAB3FF7FB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C9CB49A-A44E-4134-8A7B-971997A10860}"/>
              </a:ext>
            </a:extLst>
          </p:cNvPr>
          <p:cNvSpPr/>
          <p:nvPr/>
        </p:nvSpPr>
        <p:spPr>
          <a:xfrm>
            <a:off x="2113884" y="0"/>
            <a:ext cx="10078116" cy="6858000"/>
          </a:xfrm>
          <a:custGeom>
            <a:avLst/>
            <a:gdLst/>
            <a:ahLst/>
            <a:cxnLst/>
            <a:rect l="0" t="0"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lim="800000"/>
          </a:ln>
        </p:spPr>
        <p:txBody>
          <a:bodyPr vert="horz" rtlCol="0" anchor="ctr"/>
          <a:lstStyle/>
          <a:p>
            <a:endParaRPr lang="en-US" dirty="0"/>
          </a:p>
        </p:txBody>
      </p:sp>
      <p:sp>
        <p:nvSpPr>
          <p:cNvPr id="3" name="Title 1">
            <a:extLst>
              <a:ext uri="{F067158E-1664-4FB9-8596-D33F6A74503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149C66E-DFEC-495B-9805-6BBB39479895}"/>
              </a:ext>
            </a:extLst>
          </p:cNvPr>
          <p:cNvSpPr>
            <a:spLocks noGrp="1"/>
          </p:cNvSpPr>
          <p:nvPr>
            <p:ph type="title" idx="10"/>
          </p:nvPr>
        </p:nvSpPr>
        <p:spPr>
          <a:xfrm>
            <a:off x="838200" y="5509419"/>
            <a:ext cx="4082142" cy="585788"/>
          </a:xfrm>
        </p:spPr>
        <p:txBody>
          <a:bodyPr vert="horz" rtlCol="0">
            <a:normAutofit/>
          </a:bodyPr>
          <a:lstStyle>
            <a:lvl1pPr lvl="0">
              <a:defRPr lang="en-US" sz="2800" spc="150" baseline="0" dirty="0">
                <a:solidFill>
                  <a:schemeClr val="tx1"/>
                </a:solidFill>
                <a:latin typeface="+mj-lt"/>
              </a:defRPr>
            </a:lvl1pPr>
          </a:lstStyle>
          <a:p>
            <a:r>
              <a:rPr lang="en-US" dirty="0"/>
              <a:t>CLICK TO EDIT TITLE</a:t>
            </a:r>
          </a:p>
        </p:txBody>
      </p:sp>
      <p:sp>
        <p:nvSpPr>
          <p:cNvPr id="4" name="Text Placeholder 15">
            <a:extLst>
              <a:ext uri="{913EE38F-9D1E-42E0-AAB2-59C32538FE1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B8BA0DF-29DF-496B-9DA9-48EF32BF89FA}"/>
              </a:ext>
            </a:extLst>
          </p:cNvPr>
          <p:cNvSpPr>
            <a:spLocks noGrp="1"/>
          </p:cNvSpPr>
          <p:nvPr>
            <p:ph type="body" idx="11"/>
          </p:nvPr>
        </p:nvSpPr>
        <p:spPr>
          <a:xfrm>
            <a:off x="166074" y="1507772"/>
            <a:ext cx="2141764" cy="514350"/>
          </a:xfrm>
        </p:spPr>
        <p:txBody>
          <a:bodyPr vert="horz" rtlCol="0" anchor="ctr">
            <a:normAutofit/>
          </a:bodyPr>
          <a:lstStyle>
            <a:lvl1pPr marL="0" lvl="0" indent="0" algn="r">
              <a:buNone/>
              <a:defRPr lang="en-US" sz="2000" dirty="0"/>
            </a:lvl1pPr>
          </a:lstStyle>
          <a:p>
            <a:pPr lvl="0"/>
            <a:r>
              <a:rPr lang="en-US" dirty="0"/>
              <a:t>Click to edit Master text styles</a:t>
            </a:r>
          </a:p>
        </p:txBody>
      </p:sp>
      <p:sp>
        <p:nvSpPr>
          <p:cNvPr id="5" name="Text Placeholder 15">
            <a:extLst>
              <a:ext uri="{DC2F4588-3B0C-4855-B1A1-7F3D8A25B45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6436819-F39B-4F72-88F5-584E59165041}"/>
              </a:ext>
            </a:extLst>
          </p:cNvPr>
          <p:cNvSpPr>
            <a:spLocks noGrp="1"/>
          </p:cNvSpPr>
          <p:nvPr>
            <p:ph type="body" idx="12"/>
          </p:nvPr>
        </p:nvSpPr>
        <p:spPr>
          <a:xfrm>
            <a:off x="732131" y="2584097"/>
            <a:ext cx="2141764" cy="514350"/>
          </a:xfrm>
        </p:spPr>
        <p:txBody>
          <a:bodyPr vert="horz" rtlCol="0" anchor="ctr">
            <a:normAutofit/>
          </a:bodyPr>
          <a:lstStyle>
            <a:lvl1pPr marL="0" lvl="0" indent="0" algn="r">
              <a:buNone/>
              <a:defRPr lang="en-US" sz="2000" dirty="0"/>
            </a:lvl1pPr>
          </a:lstStyle>
          <a:p>
            <a:pPr lvl="0"/>
            <a:r>
              <a:rPr lang="en-US" dirty="0"/>
              <a:t>Click to edit Master text styles</a:t>
            </a:r>
          </a:p>
        </p:txBody>
      </p:sp>
      <p:sp>
        <p:nvSpPr>
          <p:cNvPr id="6" name="Text Placeholder 15">
            <a:extLst>
              <a:ext uri="{9D432952-BBE2-4CF2-A78B-EC3F16D309F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61AFAAF-8194-4007-B085-E704EFDB4EEB}"/>
              </a:ext>
            </a:extLst>
          </p:cNvPr>
          <p:cNvSpPr>
            <a:spLocks noGrp="1"/>
          </p:cNvSpPr>
          <p:nvPr>
            <p:ph type="body" idx="13"/>
          </p:nvPr>
        </p:nvSpPr>
        <p:spPr>
          <a:xfrm>
            <a:off x="1338556" y="3660422"/>
            <a:ext cx="2141764" cy="514350"/>
          </a:xfrm>
        </p:spPr>
        <p:txBody>
          <a:bodyPr vert="horz" rtlCol="0" anchor="ctr">
            <a:normAutofit/>
          </a:bodyPr>
          <a:lstStyle>
            <a:lvl1pPr marL="0" lvl="0" indent="0" algn="r">
              <a:buNone/>
              <a:defRPr lang="en-US" sz="2000" dirty="0"/>
            </a:lvl1pPr>
          </a:lstStyle>
          <a:p>
            <a:pPr lvl="0"/>
            <a:r>
              <a:rPr lang="en-US" dirty="0"/>
              <a:t>Click to edit Master text styles</a:t>
            </a:r>
          </a:p>
        </p:txBody>
      </p:sp>
      <p:sp>
        <p:nvSpPr>
          <p:cNvPr id="7" name="Text Placeholder 15">
            <a:extLst>
              <a:ext uri="{1C6ECCCD-39BE-4021-A5EE-B7256E5B712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0C575A6-DFFF-4C27-948A-62CF2DC3C1B9}"/>
              </a:ext>
            </a:extLst>
          </p:cNvPr>
          <p:cNvSpPr>
            <a:spLocks noGrp="1"/>
          </p:cNvSpPr>
          <p:nvPr>
            <p:ph type="body" idx="14"/>
          </p:nvPr>
        </p:nvSpPr>
        <p:spPr>
          <a:xfrm>
            <a:off x="1922755" y="4736748"/>
            <a:ext cx="2141764" cy="514350"/>
          </a:xfrm>
        </p:spPr>
        <p:txBody>
          <a:bodyPr vert="horz" rtlCol="0" anchor="ctr">
            <a:normAutofit/>
          </a:bodyPr>
          <a:lstStyle>
            <a:lvl1pPr marL="0" lvl="0" indent="0" algn="r">
              <a:buNone/>
              <a:defRPr lang="en-US" sz="2000" dirty="0"/>
            </a:lvl1pPr>
          </a:lstStyle>
          <a:p>
            <a:pPr lvl="0"/>
            <a:r>
              <a:rPr lang="en-US" dirty="0"/>
              <a:t>Click to edit Master text styles</a:t>
            </a:r>
          </a:p>
        </p:txBody>
      </p:sp>
      <p:sp>
        <p:nvSpPr>
          <p:cNvPr id="8" name="Text Placeholder 15">
            <a:extLst>
              <a:ext uri="{1A381B73-0A36-48E4-AFE5-7FD5AC4363D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7BE7138-CFF4-49F6-9AFE-B433802932DA}"/>
              </a:ext>
            </a:extLst>
          </p:cNvPr>
          <p:cNvSpPr>
            <a:spLocks noGrp="1"/>
          </p:cNvSpPr>
          <p:nvPr>
            <p:ph type="body" idx="15"/>
          </p:nvPr>
        </p:nvSpPr>
        <p:spPr>
          <a:xfrm>
            <a:off x="4401536" y="1613528"/>
            <a:ext cx="5102679" cy="1010842"/>
          </a:xfrm>
        </p:spPr>
        <p:txBody>
          <a:bodyPr vert="horz" rtlCol="0" anchor="t">
            <a:normAutofit/>
          </a:bodyPr>
          <a:lstStyle>
            <a:lvl1pPr marL="0" lvl="0" indent="0" algn="l">
              <a:lnSpc>
                <a:spcPct val="100000"/>
              </a:lnSpc>
              <a:buNone/>
              <a:defRPr lang="en-US" sz="1400" spc="50" baseline="0" dirty="0"/>
            </a:lvl1pPr>
          </a:lstStyle>
          <a:p>
            <a:pPr lvl="0"/>
            <a:r>
              <a:rPr lang="en-US" dirty="0"/>
              <a:t>Click to edit master text style</a:t>
            </a:r>
          </a:p>
        </p:txBody>
      </p:sp>
      <p:sp>
        <p:nvSpPr>
          <p:cNvPr id="9" name="Text Placeholder 15">
            <a:extLst>
              <a:ext uri="{B1EF319A-FFE3-4719-BE4C-7461F28FF0C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E478994-C1B8-406B-9380-B964B6244D71}"/>
              </a:ext>
            </a:extLst>
          </p:cNvPr>
          <p:cNvSpPr>
            <a:spLocks noGrp="1"/>
          </p:cNvSpPr>
          <p:nvPr>
            <p:ph type="body" idx="16"/>
          </p:nvPr>
        </p:nvSpPr>
        <p:spPr>
          <a:xfrm>
            <a:off x="4986028" y="2682564"/>
            <a:ext cx="5102679" cy="1010842"/>
          </a:xfrm>
        </p:spPr>
        <p:txBody>
          <a:bodyPr vert="horz" rtlCol="0" anchor="t">
            <a:normAutofit/>
          </a:bodyPr>
          <a:lstStyle>
            <a:lvl1pPr marL="0" lvl="0" indent="0" algn="l">
              <a:lnSpc>
                <a:spcPct val="100000"/>
              </a:lnSpc>
              <a:buNone/>
              <a:defRPr lang="en-US" sz="1400" spc="50" baseline="0" dirty="0"/>
            </a:lvl1pPr>
          </a:lstStyle>
          <a:p>
            <a:pPr lvl="0"/>
            <a:r>
              <a:rPr lang="en-US" dirty="0"/>
              <a:t>Click to edit master text style</a:t>
            </a:r>
          </a:p>
        </p:txBody>
      </p:sp>
      <p:sp>
        <p:nvSpPr>
          <p:cNvPr id="10" name="Text Placeholder 15">
            <a:extLst>
              <a:ext uri="{F4274902-868E-432B-BB4A-9001B7EF310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619C5F1-2EB1-4F59-8244-0AC7FF5F9439}"/>
              </a:ext>
            </a:extLst>
          </p:cNvPr>
          <p:cNvSpPr>
            <a:spLocks noGrp="1"/>
          </p:cNvSpPr>
          <p:nvPr>
            <p:ph type="body" idx="17"/>
          </p:nvPr>
        </p:nvSpPr>
        <p:spPr>
          <a:xfrm>
            <a:off x="5576937" y="3755394"/>
            <a:ext cx="5102679" cy="1010842"/>
          </a:xfrm>
        </p:spPr>
        <p:txBody>
          <a:bodyPr vert="horz" rtlCol="0" anchor="t">
            <a:normAutofit/>
          </a:bodyPr>
          <a:lstStyle>
            <a:lvl1pPr marL="0" lvl="0" indent="0" algn="l">
              <a:lnSpc>
                <a:spcPct val="100000"/>
              </a:lnSpc>
              <a:buNone/>
              <a:defRPr lang="en-US" sz="1400" spc="50" baseline="0" dirty="0"/>
            </a:lvl1pPr>
          </a:lstStyle>
          <a:p>
            <a:pPr lvl="0"/>
            <a:r>
              <a:rPr lang="en-US" dirty="0"/>
              <a:t>Click to edit master text style</a:t>
            </a:r>
          </a:p>
        </p:txBody>
      </p:sp>
      <p:sp>
        <p:nvSpPr>
          <p:cNvPr id="11" name="Text Placeholder 15">
            <a:extLst>
              <a:ext uri="{5EAF2E89-3710-4BB5-8846-F8E0ACD1EA9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E7B116B-7E25-4489-8127-E686C755A1DC}"/>
              </a:ext>
            </a:extLst>
          </p:cNvPr>
          <p:cNvSpPr>
            <a:spLocks noGrp="1"/>
          </p:cNvSpPr>
          <p:nvPr>
            <p:ph type="body" idx="18"/>
          </p:nvPr>
        </p:nvSpPr>
        <p:spPr>
          <a:xfrm>
            <a:off x="6175280" y="4824430"/>
            <a:ext cx="5102679" cy="1010842"/>
          </a:xfrm>
        </p:spPr>
        <p:txBody>
          <a:bodyPr vert="horz" rtlCol="0" anchor="t">
            <a:normAutofit/>
          </a:bodyPr>
          <a:lstStyle>
            <a:lvl1pPr marL="0" lvl="0" indent="0" algn="l">
              <a:lnSpc>
                <a:spcPct val="100000"/>
              </a:lnSpc>
              <a:buNone/>
              <a:defRPr lang="en-US" sz="1400" spc="50" baseline="0" dirty="0"/>
            </a:lvl1pPr>
          </a:lstStyle>
          <a:p>
            <a:pPr lvl="0"/>
            <a:r>
              <a:rPr lang="en-US" dirty="0"/>
              <a:t>Click to edit master text style</a:t>
            </a:r>
          </a:p>
        </p:txBody>
      </p:sp>
      <p:sp>
        <p:nvSpPr>
          <p:cNvPr id="12" name="Date Placeholder 4">
            <a:extLst>
              <a:ext uri="{C4FFF32C-1B3D-43E9-A6FF-CA7E87E9768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09D8132-5154-40D1-A08E-69B9472E00B7}"/>
              </a:ext>
            </a:extLst>
          </p:cNvPr>
          <p:cNvSpPr>
            <a:spLocks noGrp="1"/>
          </p:cNvSpPr>
          <p:nvPr>
            <p:ph type="dt" sz="half" idx="19"/>
          </p:nvPr>
        </p:nvSpPr>
        <p:spPr/>
        <p:txBody>
          <a:bodyPr rtlCol="0"/>
          <a:lstStyle>
            <a:lvl1pPr lvl="0">
              <a:defRPr lang="en-US" sz="900" dirty="0">
                <a:solidFill>
                  <a:srgbClr val="898989"/>
                </a:solidFill>
              </a:defRPr>
            </a:lvl1pPr>
          </a:lstStyle>
          <a:p>
            <a:r>
              <a:rPr lang="en-US" dirty="0"/>
              <a:t>20XX</a:t>
            </a:r>
          </a:p>
        </p:txBody>
      </p:sp>
      <p:sp>
        <p:nvSpPr>
          <p:cNvPr id="13" name="Footer Placeholder 5">
            <a:extLst>
              <a:ext uri="{AA790BD0-2553-4847-B072-67773B41D0D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27F7DAE-24B8-42D2-AAA7-A904A986DCDA}"/>
              </a:ext>
            </a:extLst>
          </p:cNvPr>
          <p:cNvSpPr>
            <a:spLocks noGrp="1"/>
          </p:cNvSpPr>
          <p:nvPr>
            <p:ph type="ftr" sz="quarter" idx="20"/>
          </p:nvPr>
        </p:nvSpPr>
        <p:spPr>
          <a:xfrm>
            <a:off x="6749142" y="6356350"/>
            <a:ext cx="3775981" cy="365125"/>
          </a:xfrm>
        </p:spPr>
        <p:txBody>
          <a:bodyPr rtlCol="0"/>
          <a:lstStyle>
            <a:lvl1pPr lvl="0">
              <a:defRPr lang="en-US" sz="900" dirty="0"/>
            </a:lvl1pPr>
          </a:lstStyle>
          <a:p>
            <a:r>
              <a:rPr lang="en-US" dirty="0"/>
              <a:t>PRESENTATION TITLE</a:t>
            </a:r>
          </a:p>
        </p:txBody>
      </p:sp>
      <p:sp>
        <p:nvSpPr>
          <p:cNvPr id="14" name="Slide Number Placeholder 6">
            <a:extLst>
              <a:ext uri="{9BC4649F-0396-4A8B-A32B-1FCBB0F42BE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A2833BD-D264-4F8E-BD00-4D762CB629F4}"/>
              </a:ext>
            </a:extLst>
          </p:cNvPr>
          <p:cNvSpPr>
            <a:spLocks noGrp="1"/>
          </p:cNvSpPr>
          <p:nvPr>
            <p:ph type="sldNum" sz="quarter" idx="21"/>
          </p:nvPr>
        </p:nvSpPr>
        <p:spPr>
          <a:xfrm>
            <a:off x="10810875" y="6356350"/>
            <a:ext cx="542925" cy="365125"/>
          </a:xfrm>
        </p:spPr>
        <p:txBody>
          <a:bodyPr rtlCol="0"/>
          <a:lstStyle>
            <a:lvl1pPr lvl="0">
              <a:defRPr lang="en-US" sz="900" dirty="0"/>
            </a:lvl1pPr>
          </a:lstStyle>
          <a:p>
            <a:fld id="{CCAD3BFB-78F2-45A6-BC2A-6129FD67AABF}" type="slidenum">
              <a:t>‹#›</a:t>
            </a:fld>
            <a:endParaRPr lang="en-US" dirty="0"/>
          </a:p>
        </p:txBody>
      </p:sp>
      <p:cxnSp>
        <p:nvCxnSpPr>
          <p:cNvPr id="15" name="Straight Connector 2">
            <a:extLst>
              <a:ext uri="{F67C4B9B-0393-48EE-A0C0-C25065F6E99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2AE888C-2898-4748-8877-DB75C2C65292}"/>
              </a:ext>
            </a:extLst>
          </p:cNvPr>
          <p:cNvCxnSpPr/>
          <p:nvPr/>
        </p:nvCxnSpPr>
        <p:spPr>
          <a:xfrm>
            <a:off x="4353514" y="5023933"/>
            <a:ext cx="1513211" cy="0"/>
          </a:xfrm>
          <a:prstGeom prst="line">
            <a:avLst/>
          </a:prstGeom>
          <a:ln w="6350">
            <a:solidFill>
              <a:schemeClr val="tx1"/>
            </a:solidFill>
          </a:ln>
        </p:spPr>
        <p:style>
          <a:lnRef idx="1">
            <a:schemeClr val="accent5"/>
          </a:lnRef>
          <a:fillRef idx="0">
            <a:schemeClr val="accent5"/>
          </a:fillRef>
          <a:effectRef idx="0">
            <a:schemeClr val="accent1"/>
          </a:effectRef>
          <a:fontRef idx="minor">
            <a:schemeClr val="tx1"/>
          </a:fontRef>
        </p:style>
      </p:cxnSp>
      <p:cxnSp>
        <p:nvCxnSpPr>
          <p:cNvPr id="16" name="Straight Connector 3">
            <a:extLst>
              <a:ext uri="{C4A115F2-258A-43C8-810F-B39531D63FD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2D79C90-7EBB-4A18-9D34-F24609CB03D5}"/>
              </a:ext>
            </a:extLst>
          </p:cNvPr>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1"/>
          </a:effectRef>
          <a:fontRef idx="minor">
            <a:schemeClr val="tx1"/>
          </a:fontRef>
        </p:style>
      </p:cxnSp>
      <p:cxnSp>
        <p:nvCxnSpPr>
          <p:cNvPr id="17" name="Straight Connector 7">
            <a:extLst>
              <a:ext uri="{B98BAE9D-2296-49F4-BB39-BB6A592D9A4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765965C-C3A7-4658-B6D9-DA6132CEA793}"/>
              </a:ext>
            </a:extLst>
          </p:cNvPr>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1"/>
          </a:effectRef>
          <a:fontRef idx="minor">
            <a:schemeClr val="tx1"/>
          </a:fontRef>
        </p:style>
      </p:cxnSp>
      <p:cxnSp>
        <p:nvCxnSpPr>
          <p:cNvPr id="18" name="Straight Connector 8">
            <a:extLst>
              <a:ext uri="{4E90C0B5-2B1C-4CA9-985F-0CBC4B50B2C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8E0EF4A-7CED-4256-9F38-D10B24422DA7}"/>
              </a:ext>
            </a:extLst>
          </p:cNvPr>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1"/>
          </a:effectRef>
          <a:fontRef idx="minor">
            <a:schemeClr val="tx1"/>
          </a:fontRef>
        </p:style>
      </p:cxnSp>
    </p:spTree>
    <p:extLst>
      <p:ext uri="{718F2B0D-0090-49BE-8925-E1CD3E249A7D}">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BA3534F5-8C42-4753-8990-B0E1F20AECD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90F895F-77BD-46A7-ADD8-1C1D562D679D}"/>
              </a:ext>
            </a:extLst>
          </p:cNvPr>
          <p:cNvSpPr>
            <a:spLocks noGrp="1"/>
          </p:cNvSpPr>
          <p:nvPr>
            <p:ph type="title"/>
          </p:nvPr>
        </p:nvSpPr>
        <p:spPr>
          <a:xfrm>
            <a:off x="2933700" y="892177"/>
            <a:ext cx="8421688" cy="1325563"/>
          </a:xfrm>
        </p:spPr>
        <p:txBody>
          <a:bodyPr vert="horz" rtlCol="0">
            <a:normAutofit/>
          </a:bodyPr>
          <a:lstStyle>
            <a:lvl1pPr lvl="0">
              <a:defRPr lang="en-US" sz="2800" spc="150" baseline="0" dirty="0">
                <a:solidFill>
                  <a:schemeClr val="tx1"/>
                </a:solidFill>
                <a:latin typeface="+mj-lt"/>
              </a:defRPr>
            </a:lvl1pPr>
          </a:lstStyle>
          <a:p>
            <a:r>
              <a:rPr lang="en-US" dirty="0"/>
              <a:t>CLICK TO EDIT MASTER TITLE STYLE</a:t>
            </a:r>
          </a:p>
        </p:txBody>
      </p:sp>
      <p:sp>
        <p:nvSpPr>
          <p:cNvPr id="3" name="Text Placeholder 2">
            <a:extLst>
              <a:ext uri="{E59BB8A1-D311-4048-992A-CB64049B832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2733873-223D-45A1-B1EC-0200E213B411}"/>
              </a:ext>
            </a:extLst>
          </p:cNvPr>
          <p:cNvSpPr>
            <a:spLocks noGrp="1"/>
          </p:cNvSpPr>
          <p:nvPr>
            <p:ph type="body" idx="1"/>
          </p:nvPr>
        </p:nvSpPr>
        <p:spPr>
          <a:xfrm>
            <a:off x="2933700" y="2776936"/>
            <a:ext cx="3924300" cy="823912"/>
          </a:xfrm>
        </p:spPr>
        <p:txBody>
          <a:bodyPr vert="horz" rtlCol="0" anchor="b">
            <a:noAutofit/>
          </a:bodyPr>
          <a:lstStyle>
            <a:lvl1pPr marL="0" lvl="0" indent="0">
              <a:buNone/>
              <a:defRPr lang="en-US" sz="20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a:t>
            </a:r>
          </a:p>
        </p:txBody>
      </p:sp>
      <p:sp>
        <p:nvSpPr>
          <p:cNvPr id="4" name="Content Placeholder 3">
            <a:extLst>
              <a:ext uri="{ECBFADE2-69F8-4179-8D64-184B1CF7E23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2861CA8-D6F1-43A8-BBC7-2D0E6F64FA57}"/>
              </a:ext>
            </a:extLst>
          </p:cNvPr>
          <p:cNvSpPr>
            <a:spLocks noGrp="1"/>
          </p:cNvSpPr>
          <p:nvPr>
            <p:ph idx="2"/>
          </p:nvPr>
        </p:nvSpPr>
        <p:spPr>
          <a:xfrm>
            <a:off x="2933700" y="3834606"/>
            <a:ext cx="3924300" cy="1997867"/>
          </a:xfrm>
        </p:spPr>
        <p:txBody>
          <a:bodyPr vert="horz" rtlCol="0">
            <a:normAutofit/>
          </a:bodyPr>
          <a:lstStyle>
            <a:lvl1pPr marL="0" lvl="0" indent="0">
              <a:lnSpc>
                <a:spcPct val="100000"/>
              </a:lnSpc>
              <a:buNone/>
              <a:defRPr lang="en-US" sz="1400" spc="50" baseline="0" dirty="0"/>
            </a:lvl1pPr>
            <a:lvl2pPr marL="457200" lvl="1" indent="0">
              <a:lnSpc>
                <a:spcPct val="100000"/>
              </a:lnSpc>
              <a:buNone/>
              <a:defRPr lang="en-US" sz="1400" spc="50" baseline="0" dirty="0"/>
            </a:lvl2pPr>
            <a:lvl3pPr marL="914400" lvl="2" indent="0">
              <a:lnSpc>
                <a:spcPct val="100000"/>
              </a:lnSpc>
              <a:buNone/>
              <a:defRPr lang="en-US" sz="1400" spc="50" baseline="0" dirty="0"/>
            </a:lvl3pPr>
            <a:lvl4pPr marL="1371600" lvl="3" indent="0">
              <a:lnSpc>
                <a:spcPct val="100000"/>
              </a:lnSpc>
              <a:buNone/>
              <a:defRPr lang="en-US" sz="1400" spc="50" baseline="0" dirty="0"/>
            </a:lvl4pPr>
            <a:lvl5pPr marL="1828800" lvl="4" indent="0">
              <a:lnSpc>
                <a:spcPct val="100000"/>
              </a:lnSpc>
              <a:buNone/>
              <a:defRPr lang="en-US" sz="1400" spc="50" baseline="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DE8E1F38-48F8-4FC4-8989-2CED51003EF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C7E76FE-150D-4DB5-BFE7-AC0E904BFFC5}"/>
              </a:ext>
            </a:extLst>
          </p:cNvPr>
          <p:cNvSpPr>
            <a:spLocks noGrp="1"/>
          </p:cNvSpPr>
          <p:nvPr>
            <p:ph type="body" idx="3"/>
          </p:nvPr>
        </p:nvSpPr>
        <p:spPr>
          <a:xfrm>
            <a:off x="7410173" y="2776936"/>
            <a:ext cx="3943626" cy="823912"/>
          </a:xfrm>
        </p:spPr>
        <p:txBody>
          <a:bodyPr vert="horz" rtlCol="0" anchor="b">
            <a:noAutofit/>
          </a:bodyPr>
          <a:lstStyle>
            <a:lvl1pPr marL="0" lvl="0" indent="0">
              <a:buNone/>
              <a:defRPr lang="en-US" sz="20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marL="0" lvl="0" indent="0" algn="l" rtl="0">
              <a:lnSpc>
                <a:spcPct val="90000"/>
              </a:lnSpc>
              <a:spcBef>
                <a:spcPts val="1000"/>
              </a:spcBef>
              <a:buFont typeface="Arial"/>
              <a:buNone/>
            </a:pPr>
            <a:r>
              <a:rPr lang="en-US" dirty="0"/>
              <a:t>CLICK TO EDIT MASTER TEXT</a:t>
            </a:r>
          </a:p>
        </p:txBody>
      </p:sp>
      <p:sp>
        <p:nvSpPr>
          <p:cNvPr id="6" name="Content Placeholder 5">
            <a:extLst>
              <a:ext uri="{34C8DD19-4C1C-4257-8EB9-56D90C46DD6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7D040CA-DA1F-4F54-AB3A-DD71E092AB90}"/>
              </a:ext>
            </a:extLst>
          </p:cNvPr>
          <p:cNvSpPr>
            <a:spLocks noGrp="1"/>
          </p:cNvSpPr>
          <p:nvPr>
            <p:ph idx="4"/>
          </p:nvPr>
        </p:nvSpPr>
        <p:spPr>
          <a:xfrm>
            <a:off x="7410173" y="3834606"/>
            <a:ext cx="3943626" cy="1997867"/>
          </a:xfrm>
        </p:spPr>
        <p:txBody>
          <a:bodyPr vert="horz" rtlCol="0">
            <a:normAutofit/>
          </a:bodyPr>
          <a:lstStyle>
            <a:lvl1pPr marL="0" lvl="0" indent="0">
              <a:lnSpc>
                <a:spcPct val="100000"/>
              </a:lnSpc>
              <a:buNone/>
              <a:defRPr lang="en-US" sz="1400" spc="50" baseline="0" dirty="0"/>
            </a:lvl1pPr>
            <a:lvl2pPr marL="457200" lvl="1" indent="0">
              <a:lnSpc>
                <a:spcPct val="100000"/>
              </a:lnSpc>
              <a:buNone/>
              <a:defRPr lang="en-US" sz="1400" spc="50" baseline="0" dirty="0"/>
            </a:lvl2pPr>
            <a:lvl3pPr marL="914400" lvl="2" indent="0">
              <a:lnSpc>
                <a:spcPct val="100000"/>
              </a:lnSpc>
              <a:buNone/>
              <a:defRPr lang="en-US" sz="1400" spc="50" baseline="0" dirty="0"/>
            </a:lvl3pPr>
            <a:lvl4pPr marL="1371600" lvl="3" indent="0">
              <a:lnSpc>
                <a:spcPct val="100000"/>
              </a:lnSpc>
              <a:buNone/>
              <a:defRPr lang="en-US" sz="1400" spc="50" baseline="0" dirty="0"/>
            </a:lvl4pPr>
            <a:lvl5pPr marL="1828800" lvl="4" indent="0">
              <a:lnSpc>
                <a:spcPct val="100000"/>
              </a:lnSpc>
              <a:buNone/>
              <a:defRPr lang="en-US" sz="1400" spc="50" baseline="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D3128083-3AC1-4AA9-86E5-17FE3C63D21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C0F7843-2C5C-4691-BD49-1DFF00D18974}"/>
              </a:ext>
            </a:extLst>
          </p:cNvPr>
          <p:cNvSpPr>
            <a:spLocks noGrp="1"/>
          </p:cNvSpPr>
          <p:nvPr>
            <p:ph type="dt" sz="half" idx="10"/>
          </p:nvPr>
        </p:nvSpPr>
        <p:spPr/>
        <p:txBody>
          <a:bodyPr rtlCol="0"/>
          <a:lstStyle>
            <a:lvl1pPr lvl="0">
              <a:defRPr lang="en-US" sz="900" dirty="0"/>
            </a:lvl1pPr>
          </a:lstStyle>
          <a:p>
            <a:r>
              <a:rPr lang="en-US" dirty="0"/>
              <a:t>20XX</a:t>
            </a:r>
          </a:p>
        </p:txBody>
      </p:sp>
      <p:sp>
        <p:nvSpPr>
          <p:cNvPr id="8" name="Footer Placeholder 7">
            <a:extLst>
              <a:ext uri="{1582786B-BACB-4AAD-BB9E-E9C97C6E93C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5829B96-0442-4B16-BBF9-C1C7C92B64D1}"/>
              </a:ext>
            </a:extLst>
          </p:cNvPr>
          <p:cNvSpPr>
            <a:spLocks noGrp="1"/>
          </p:cNvSpPr>
          <p:nvPr>
            <p:ph type="ftr" sz="quarter" idx="11"/>
          </p:nvPr>
        </p:nvSpPr>
        <p:spPr/>
        <p:txBody>
          <a:bodyPr rtlCol="0"/>
          <a:lstStyle>
            <a:lvl1pPr lvl="0">
              <a:defRPr lang="en-US" sz="900" dirty="0"/>
            </a:lvl1pPr>
          </a:lstStyle>
          <a:p>
            <a:r>
              <a:rPr lang="en-US" dirty="0"/>
              <a:t>PRESENTATION TITLE</a:t>
            </a:r>
          </a:p>
        </p:txBody>
      </p:sp>
      <p:sp>
        <p:nvSpPr>
          <p:cNvPr id="9" name="Slide Number Placeholder 8">
            <a:extLst>
              <a:ext uri="{B2BA8CFD-1D52-4F01-BD80-6DC51A7EF20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FB34CAF-F854-4D0D-AD8B-8861EC61B0A8}"/>
              </a:ext>
            </a:extLst>
          </p:cNvPr>
          <p:cNvSpPr>
            <a:spLocks noGrp="1"/>
          </p:cNvSpPr>
          <p:nvPr>
            <p:ph type="sldNum" sz="quarter" idx="12"/>
          </p:nvPr>
        </p:nvSpPr>
        <p:spPr/>
        <p:txBody>
          <a:bodyPr rtlCol="0"/>
          <a:lstStyle>
            <a:lvl1pPr lvl="0">
              <a:defRPr lang="en-US" sz="900" dirty="0"/>
            </a:lvl1pPr>
          </a:lstStyle>
          <a:p>
            <a:fld id="{0D008E2B-4A74-43C0-AD55-F07C8ACA44E2}" type="slidenum">
              <a:t>‹#›</a:t>
            </a:fld>
            <a:endParaRPr lang="en-US" dirty="0"/>
          </a:p>
        </p:txBody>
      </p:sp>
      <p:pic>
        <p:nvPicPr>
          <p:cNvPr id="10" name="Graphic 10">
            <a:extLst>
              <a:ext uri="{98E54FAB-CC9D-4CE3-94F0-076E749C5E5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CA76955-E70F-43BB-AFDD-315CA57E0382}"/>
              </a:ext>
            </a:extLst>
          </p:cNvPr>
          <p:cNvPicPr>
            <a:picLocks noChangeAspect="1"/>
          </p:cNvPicPr>
          <p:nvPr userDrawn="1"/>
        </p:nvPicPr>
        <p:blipFill>
          <a:blip r:embed="rId2"/>
          <a:srcRect l="39434" t="20278" b="22673"/>
          <a:stretch>
            <a:fillRect/>
          </a:stretch>
        </p:blipFill>
        <p:spPr>
          <a:xfrm>
            <a:off x="25785" y="0"/>
            <a:ext cx="4368030" cy="3912393"/>
          </a:xfrm>
          <a:prstGeom prst="rect">
            <a:avLst/>
          </a:prstGeom>
          <a:noFill/>
        </p:spPr>
      </p:pic>
    </p:spTree>
    <p:extLst>
      <p:ext uri="{886B04AC-A278-4AD9-BC8D-BA051239A59F}">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24255656-1558-4B26-9BE2-8993B4C4271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B263F3C-A2BF-4869-A35A-89CB3C857760}"/>
              </a:ext>
            </a:extLst>
          </p:cNvPr>
          <p:cNvSpPr>
            <a:spLocks noGrp="1"/>
          </p:cNvSpPr>
          <p:nvPr>
            <p:ph type="title" idx="10"/>
          </p:nvPr>
        </p:nvSpPr>
        <p:spPr>
          <a:xfrm>
            <a:off x="1885156" y="892177"/>
            <a:ext cx="8421688" cy="1325563"/>
          </a:xfrm>
        </p:spPr>
        <p:txBody>
          <a:bodyPr vert="horz" rtlCol="0">
            <a:normAutofit/>
          </a:bodyPr>
          <a:lstStyle>
            <a:lvl1pPr lvl="0" algn="ctr">
              <a:defRPr lang="en-US" sz="2800" spc="150" baseline="0" dirty="0">
                <a:solidFill>
                  <a:schemeClr val="tx1"/>
                </a:solidFill>
                <a:latin typeface="+mj-lt"/>
              </a:defRPr>
            </a:lvl1pPr>
          </a:lstStyle>
          <a:p>
            <a:r>
              <a:rPr lang="en-US" dirty="0"/>
              <a:t>CLICK TO EDIT MASTER TITLE STYLE</a:t>
            </a:r>
          </a:p>
        </p:txBody>
      </p:sp>
      <p:sp>
        <p:nvSpPr>
          <p:cNvPr id="3" name="Text Placeholder 2">
            <a:extLst>
              <a:ext uri="{ED89326E-D758-4F12-AF5A-58FA3191FEC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A0ABA8F-9C1C-4AF6-BEA6-DE1CAAB0D242}"/>
              </a:ext>
            </a:extLst>
          </p:cNvPr>
          <p:cNvSpPr>
            <a:spLocks noGrp="1"/>
          </p:cNvSpPr>
          <p:nvPr>
            <p:ph type="body" idx="11"/>
          </p:nvPr>
        </p:nvSpPr>
        <p:spPr>
          <a:xfrm>
            <a:off x="1243103" y="2776936"/>
            <a:ext cx="2882475" cy="823912"/>
          </a:xfrm>
        </p:spPr>
        <p:txBody>
          <a:bodyPr vert="horz" rtlCol="0" anchor="b">
            <a:noAutofit/>
          </a:bodyPr>
          <a:lstStyle>
            <a:lvl1pPr marL="0" lvl="0" indent="0">
              <a:buNone/>
              <a:defRPr lang="en-US" sz="20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a:t>
            </a:r>
          </a:p>
        </p:txBody>
      </p:sp>
      <p:sp>
        <p:nvSpPr>
          <p:cNvPr id="4" name="Content Placeholder 3">
            <a:extLst>
              <a:ext uri="{FF682BFA-82C6-49E8-8611-B6243A53185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1357F82-E02D-453C-863A-D316D89F7F28}"/>
              </a:ext>
            </a:extLst>
          </p:cNvPr>
          <p:cNvSpPr>
            <a:spLocks noGrp="1"/>
          </p:cNvSpPr>
          <p:nvPr>
            <p:ph idx="12"/>
          </p:nvPr>
        </p:nvSpPr>
        <p:spPr>
          <a:xfrm>
            <a:off x="1243103" y="3834606"/>
            <a:ext cx="2882475" cy="1997867"/>
          </a:xfrm>
        </p:spPr>
        <p:txBody>
          <a:bodyPr vert="horz" rtlCol="0">
            <a:normAutofit/>
          </a:bodyPr>
          <a:lstStyle>
            <a:lvl1pPr marL="0" lvl="0" indent="0">
              <a:lnSpc>
                <a:spcPct val="100000"/>
              </a:lnSpc>
              <a:buNone/>
              <a:defRPr lang="en-US" sz="1400" spc="50" baseline="0" dirty="0"/>
            </a:lvl1pPr>
            <a:lvl2pPr marL="457200" lvl="1" indent="0">
              <a:lnSpc>
                <a:spcPct val="100000"/>
              </a:lnSpc>
              <a:buNone/>
              <a:defRPr lang="en-US" sz="1400" spc="50" baseline="0" dirty="0"/>
            </a:lvl2pPr>
            <a:lvl3pPr marL="914400" lvl="2" indent="0">
              <a:lnSpc>
                <a:spcPct val="100000"/>
              </a:lnSpc>
              <a:buNone/>
              <a:defRPr lang="en-US" sz="1400" spc="50" baseline="0" dirty="0"/>
            </a:lvl3pPr>
            <a:lvl4pPr marL="1371600" lvl="3" indent="0">
              <a:lnSpc>
                <a:spcPct val="100000"/>
              </a:lnSpc>
              <a:buNone/>
              <a:defRPr lang="en-US" sz="1400" spc="50" baseline="0" dirty="0"/>
            </a:lvl4pPr>
            <a:lvl5pPr marL="1828800" lvl="4" indent="0">
              <a:lnSpc>
                <a:spcPct val="100000"/>
              </a:lnSpc>
              <a:buNone/>
              <a:defRPr lang="en-US" sz="1400" spc="50" baseline="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DD8E8A08-116A-4367-8ED6-505981F00A9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6E79D83-AF70-446B-9E8B-94D2AC6101AB}"/>
              </a:ext>
            </a:extLst>
          </p:cNvPr>
          <p:cNvSpPr>
            <a:spLocks noGrp="1"/>
          </p:cNvSpPr>
          <p:nvPr>
            <p:ph type="body" idx="13"/>
          </p:nvPr>
        </p:nvSpPr>
        <p:spPr>
          <a:xfrm>
            <a:off x="4647665" y="2776936"/>
            <a:ext cx="2896671" cy="823912"/>
          </a:xfrm>
        </p:spPr>
        <p:txBody>
          <a:bodyPr vert="horz" rtlCol="0" anchor="b">
            <a:noAutofit/>
          </a:bodyPr>
          <a:lstStyle>
            <a:lvl1pPr marL="0" lvl="0" indent="0">
              <a:buNone/>
              <a:defRPr lang="en-US" sz="20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marL="0" lvl="0" indent="0" algn="l" rtl="0">
              <a:lnSpc>
                <a:spcPct val="90000"/>
              </a:lnSpc>
              <a:spcBef>
                <a:spcPts val="1000"/>
              </a:spcBef>
              <a:buFont typeface="Arial"/>
              <a:buNone/>
            </a:pPr>
            <a:r>
              <a:rPr lang="en-US" dirty="0"/>
              <a:t>CLICK TO EDIT MASTER TEXT</a:t>
            </a:r>
          </a:p>
        </p:txBody>
      </p:sp>
      <p:sp>
        <p:nvSpPr>
          <p:cNvPr id="6" name="Content Placeholder 5">
            <a:extLst>
              <a:ext uri="{A81E9507-E462-47B5-A03F-CB13A14893D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D8ED879-5DBB-46BA-B88A-B716C85F2B48}"/>
              </a:ext>
            </a:extLst>
          </p:cNvPr>
          <p:cNvSpPr>
            <a:spLocks noGrp="1"/>
          </p:cNvSpPr>
          <p:nvPr>
            <p:ph idx="14"/>
          </p:nvPr>
        </p:nvSpPr>
        <p:spPr>
          <a:xfrm>
            <a:off x="4647665" y="3834606"/>
            <a:ext cx="2896671" cy="1997867"/>
          </a:xfrm>
        </p:spPr>
        <p:txBody>
          <a:bodyPr vert="horz" rtlCol="0">
            <a:normAutofit/>
          </a:bodyPr>
          <a:lstStyle>
            <a:lvl1pPr marL="0" lvl="0" indent="0">
              <a:lnSpc>
                <a:spcPct val="100000"/>
              </a:lnSpc>
              <a:buNone/>
              <a:defRPr lang="en-US" sz="1400" spc="50" baseline="0" dirty="0"/>
            </a:lvl1pPr>
            <a:lvl2pPr marL="457200" lvl="1" indent="0">
              <a:lnSpc>
                <a:spcPct val="100000"/>
              </a:lnSpc>
              <a:buNone/>
              <a:defRPr lang="en-US" sz="1400" spc="50" baseline="0" dirty="0"/>
            </a:lvl2pPr>
            <a:lvl3pPr marL="914400" lvl="2" indent="0">
              <a:lnSpc>
                <a:spcPct val="100000"/>
              </a:lnSpc>
              <a:buNone/>
              <a:defRPr lang="en-US" sz="1400" spc="50" baseline="0" dirty="0"/>
            </a:lvl3pPr>
            <a:lvl4pPr marL="1371600" lvl="3" indent="0">
              <a:lnSpc>
                <a:spcPct val="100000"/>
              </a:lnSpc>
              <a:buNone/>
              <a:defRPr lang="en-US" sz="1400" spc="50" baseline="0" dirty="0"/>
            </a:lvl4pPr>
            <a:lvl5pPr marL="1828800" lvl="4" indent="0">
              <a:lnSpc>
                <a:spcPct val="100000"/>
              </a:lnSpc>
              <a:buNone/>
              <a:defRPr lang="en-US" sz="1400" spc="50" baseline="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BB5A32AE-1B9E-47B2-ACA2-7D712C50630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EEA1FBF-4DDE-4C1C-8FEB-443AA481FA1A}"/>
              </a:ext>
            </a:extLst>
          </p:cNvPr>
          <p:cNvSpPr>
            <a:spLocks noGrp="1"/>
          </p:cNvSpPr>
          <p:nvPr>
            <p:ph type="body" idx="15"/>
          </p:nvPr>
        </p:nvSpPr>
        <p:spPr>
          <a:xfrm>
            <a:off x="8066421" y="2776936"/>
            <a:ext cx="2882475" cy="823912"/>
          </a:xfrm>
        </p:spPr>
        <p:txBody>
          <a:bodyPr vert="horz" rtlCol="0" anchor="b">
            <a:noAutofit/>
          </a:bodyPr>
          <a:lstStyle>
            <a:lvl1pPr marL="0" lvl="0" indent="0">
              <a:buNone/>
              <a:defRPr lang="en-US" sz="20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a:t>
            </a:r>
          </a:p>
        </p:txBody>
      </p:sp>
      <p:sp>
        <p:nvSpPr>
          <p:cNvPr id="8" name="Content Placeholder 3">
            <a:extLst>
              <a:ext uri="{C32B0EA3-9BF5-4740-9247-160AE005863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92F9A11-66EC-4F4F-B0BA-F117B3B2D869}"/>
              </a:ext>
            </a:extLst>
          </p:cNvPr>
          <p:cNvSpPr>
            <a:spLocks noGrp="1"/>
          </p:cNvSpPr>
          <p:nvPr>
            <p:ph idx="16"/>
          </p:nvPr>
        </p:nvSpPr>
        <p:spPr>
          <a:xfrm>
            <a:off x="8066421" y="3834606"/>
            <a:ext cx="2882475" cy="1997867"/>
          </a:xfrm>
        </p:spPr>
        <p:txBody>
          <a:bodyPr vert="horz" rtlCol="0">
            <a:normAutofit/>
          </a:bodyPr>
          <a:lstStyle>
            <a:lvl1pPr marL="0" lvl="0" indent="0">
              <a:lnSpc>
                <a:spcPct val="100000"/>
              </a:lnSpc>
              <a:buNone/>
              <a:defRPr lang="en-US" sz="1400" spc="50" baseline="0" dirty="0"/>
            </a:lvl1pPr>
            <a:lvl2pPr marL="457200" lvl="1" indent="0">
              <a:lnSpc>
                <a:spcPct val="100000"/>
              </a:lnSpc>
              <a:buNone/>
              <a:defRPr lang="en-US" sz="1400" spc="50" baseline="0" dirty="0"/>
            </a:lvl2pPr>
            <a:lvl3pPr marL="914400" lvl="2" indent="0">
              <a:lnSpc>
                <a:spcPct val="100000"/>
              </a:lnSpc>
              <a:buNone/>
              <a:defRPr lang="en-US" sz="1400" spc="50" baseline="0" dirty="0"/>
            </a:lvl3pPr>
            <a:lvl4pPr marL="1371600" lvl="3" indent="0">
              <a:lnSpc>
                <a:spcPct val="100000"/>
              </a:lnSpc>
              <a:buNone/>
              <a:defRPr lang="en-US" sz="1400" spc="50" baseline="0" dirty="0"/>
            </a:lvl4pPr>
            <a:lvl5pPr marL="1828800" lvl="4" indent="0">
              <a:lnSpc>
                <a:spcPct val="100000"/>
              </a:lnSpc>
              <a:buNone/>
              <a:defRPr lang="en-US" sz="1400" spc="50" baseline="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6">
            <a:extLst>
              <a:ext uri="{49F9278A-778C-4D43-B7D4-18DD0D9E21B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6F362BE-F75C-46D9-A961-2BE30FF10106}"/>
              </a:ext>
            </a:extLst>
          </p:cNvPr>
          <p:cNvSpPr>
            <a:spLocks noGrp="1"/>
          </p:cNvSpPr>
          <p:nvPr>
            <p:ph type="dt" sz="half" idx="17"/>
          </p:nvPr>
        </p:nvSpPr>
        <p:spPr/>
        <p:txBody>
          <a:bodyPr rtlCol="0"/>
          <a:lstStyle>
            <a:lvl1pPr lvl="0">
              <a:defRPr lang="en-US" sz="900" dirty="0"/>
            </a:lvl1pPr>
          </a:lstStyle>
          <a:p>
            <a:r>
              <a:rPr lang="en-US" dirty="0"/>
              <a:t>20XX</a:t>
            </a:r>
          </a:p>
        </p:txBody>
      </p:sp>
      <p:sp>
        <p:nvSpPr>
          <p:cNvPr id="10" name="Footer Placeholder 7">
            <a:extLst>
              <a:ext uri="{4D96C71F-7F2E-4A8D-975A-A4D13048ABA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FFCE0AD-B092-4836-8253-DD8F5FEF39B8}"/>
              </a:ext>
            </a:extLst>
          </p:cNvPr>
          <p:cNvSpPr>
            <a:spLocks noGrp="1"/>
          </p:cNvSpPr>
          <p:nvPr>
            <p:ph type="ftr" sz="quarter" idx="18"/>
          </p:nvPr>
        </p:nvSpPr>
        <p:spPr/>
        <p:txBody>
          <a:bodyPr rtlCol="0"/>
          <a:lstStyle>
            <a:lvl1pPr lvl="0">
              <a:defRPr lang="en-US" sz="900" dirty="0"/>
            </a:lvl1pPr>
          </a:lstStyle>
          <a:p>
            <a:r>
              <a:rPr lang="en-US" dirty="0"/>
              <a:t>PRESENTATION TITLE</a:t>
            </a:r>
          </a:p>
        </p:txBody>
      </p:sp>
      <p:sp>
        <p:nvSpPr>
          <p:cNvPr id="11" name="Slide Number Placeholder 8">
            <a:extLst>
              <a:ext uri="{6EB62D79-3D28-4DB3-A027-A4890F3FA84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16878A1-2E53-4B46-A3D0-4D773DBAC1CD}"/>
              </a:ext>
            </a:extLst>
          </p:cNvPr>
          <p:cNvSpPr>
            <a:spLocks noGrp="1"/>
          </p:cNvSpPr>
          <p:nvPr>
            <p:ph type="sldNum" sz="quarter" idx="19"/>
          </p:nvPr>
        </p:nvSpPr>
        <p:spPr/>
        <p:txBody>
          <a:bodyPr rtlCol="0"/>
          <a:lstStyle>
            <a:lvl1pPr lvl="0">
              <a:defRPr lang="en-US" sz="900" dirty="0"/>
            </a:lvl1pPr>
          </a:lstStyle>
          <a:p>
            <a:fld id="{AD046DEC-1DA2-49B1-B6F2-8A3EC091C6E8}" type="slidenum">
              <a:t>‹#›</a:t>
            </a:fld>
            <a:endParaRPr lang="en-US" dirty="0"/>
          </a:p>
        </p:txBody>
      </p:sp>
      <p:grpSp>
        <p:nvGrpSpPr>
          <p:cNvPr id="12" name="Group 9">
            <a:extLst>
              <a:ext uri="{B49106B2-E5B9-4C08-B6DA-70FD4F720AB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0408DC0-ABF3-496A-A6A3-48B606B43017}"/>
              </a:ext>
            </a:extLst>
          </p:cNvPr>
          <p:cNvGrpSpPr/>
          <p:nvPr/>
        </p:nvGrpSpPr>
        <p:grpSpPr>
          <a:xfrm>
            <a:off x="0" y="0"/>
            <a:ext cx="2238375" cy="3105150"/>
            <a:chOff x="0" y="0"/>
            <a:chExt cx="2238375" cy="3105150"/>
          </a:xfrm>
        </p:grpSpPr>
        <p:cxnSp>
          <p:nvCxnSpPr>
            <p:cNvPr id="13" name="Straight Connector 15">
              <a:extLst>
                <a:ext uri="{87FDE344-75D7-4FBB-80C7-F1755001C08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0AACA68-4FF0-47E2-B29C-04EB25FA69F1}"/>
                </a:ext>
              </a:extLst>
            </p:cNvPr>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AC00B645-5F11-43F9-93E2-3880B8914D4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0A88487-F42C-4991-A965-61418854655D}"/>
                </a:ext>
              </a:extLst>
            </p:cNvPr>
            <p:cNvCxnSpPr/>
            <p:nvPr/>
          </p:nvCxnSpPr>
          <p:spPr>
            <a:xfrm flipH="1">
              <a:off x="0" y="0"/>
              <a:ext cx="2238375"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2F0485B7-89CC-4F06-B407-7716477F5E61}">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14BDE048-69F2-4329-9748-820BEB768A0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C88D22B-1894-4AFA-B618-62E8F1693007}"/>
              </a:ext>
            </a:extLst>
          </p:cNvPr>
          <p:cNvSpPr>
            <a:spLocks noGrp="1"/>
          </p:cNvSpPr>
          <p:nvPr>
            <p:ph type="title"/>
          </p:nvPr>
        </p:nvSpPr>
        <p:spPr>
          <a:xfrm>
            <a:off x="5476875" y="1671639"/>
            <a:ext cx="5111749" cy="1204912"/>
          </a:xfrm>
        </p:spPr>
        <p:txBody>
          <a:bodyPr vert="horz" rtlCol="0" anchor="b">
            <a:normAutofit/>
          </a:bodyPr>
          <a:lstStyle>
            <a:lvl1pPr lvl="0">
              <a:defRPr lang="en-US" sz="2800" spc="150" baseline="0" dirty="0">
                <a:solidFill>
                  <a:schemeClr val="tx1"/>
                </a:solidFill>
                <a:latin typeface="+mj-lt"/>
              </a:defRPr>
            </a:lvl1pPr>
          </a:lstStyle>
          <a:p>
            <a:r>
              <a:rPr lang="en-US" dirty="0"/>
              <a:t>CLICK TO EDIT MASTER TITLE STYLE</a:t>
            </a:r>
          </a:p>
        </p:txBody>
      </p:sp>
      <p:sp>
        <p:nvSpPr>
          <p:cNvPr id="3" name="Text Placeholder 2">
            <a:extLst>
              <a:ext uri="{FB89B5E7-70E5-4721-98D2-3B6922ED0FD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7A683E5-1B65-442F-8366-3F659A9983AF}"/>
              </a:ext>
            </a:extLst>
          </p:cNvPr>
          <p:cNvSpPr>
            <a:spLocks noGrp="1"/>
          </p:cNvSpPr>
          <p:nvPr>
            <p:ph type="body" idx="1"/>
          </p:nvPr>
        </p:nvSpPr>
        <p:spPr>
          <a:xfrm>
            <a:off x="5476875" y="3660773"/>
            <a:ext cx="5111749" cy="1525588"/>
          </a:xfrm>
        </p:spPr>
        <p:txBody>
          <a:bodyPr vert="horz" rtlCol="0">
            <a:normAutofit/>
          </a:bodyPr>
          <a:lstStyle>
            <a:lvl1pPr marL="0" lvl="0" indent="0">
              <a:lnSpc>
                <a:spcPct val="100000"/>
              </a:lnSpc>
              <a:buNone/>
              <a:defRPr lang="en-US" sz="1400" spc="50" baseline="0" dirty="0">
                <a:solidFill>
                  <a:schemeClr val="tx1"/>
                </a:solidFill>
              </a:defRPr>
            </a:lvl1pPr>
            <a:lvl2pPr marL="457200" lvl="1" indent="0">
              <a:buNone/>
              <a:defRPr lang="en-US" sz="2000" dirty="0">
                <a:solidFill>
                  <a:schemeClr val="tx1">
                    <a:tint val="75000"/>
                  </a:schemeClr>
                </a:solidFill>
              </a:defRPr>
            </a:lvl2pPr>
            <a:lvl3pPr marL="914400" lvl="2" indent="0">
              <a:buNone/>
              <a:defRPr lang="en-US" sz="1800" dirty="0">
                <a:solidFill>
                  <a:schemeClr val="tx1">
                    <a:tint val="75000"/>
                  </a:schemeClr>
                </a:solidFill>
              </a:defRPr>
            </a:lvl3pPr>
            <a:lvl4pPr marL="1371600" lvl="3" indent="0">
              <a:buNone/>
              <a:defRPr lang="en-US" sz="1600" dirty="0">
                <a:solidFill>
                  <a:schemeClr val="tx1">
                    <a:tint val="75000"/>
                  </a:schemeClr>
                </a:solidFill>
              </a:defRPr>
            </a:lvl4pPr>
            <a:lvl5pPr marL="1828800" lvl="4" indent="0">
              <a:buNone/>
              <a:defRPr lang="en-US" sz="1600" dirty="0">
                <a:solidFill>
                  <a:schemeClr val="tx1">
                    <a:tint val="75000"/>
                  </a:schemeClr>
                </a:solidFill>
              </a:defRPr>
            </a:lvl5pPr>
            <a:lvl6pPr marL="2286000" lvl="5" indent="0">
              <a:buNone/>
              <a:defRPr lang="en-US" sz="1600" dirty="0">
                <a:solidFill>
                  <a:schemeClr val="tx1">
                    <a:tint val="75000"/>
                  </a:schemeClr>
                </a:solidFill>
              </a:defRPr>
            </a:lvl6pPr>
            <a:lvl7pPr marL="2743200" lvl="6" indent="0">
              <a:buNone/>
              <a:defRPr lang="en-US" sz="1600" dirty="0">
                <a:solidFill>
                  <a:schemeClr val="tx1">
                    <a:tint val="75000"/>
                  </a:schemeClr>
                </a:solidFill>
              </a:defRPr>
            </a:lvl7pPr>
            <a:lvl8pPr marL="3200400" lvl="7" indent="0">
              <a:buNone/>
              <a:defRPr lang="en-US" sz="1600" dirty="0">
                <a:solidFill>
                  <a:schemeClr val="tx1">
                    <a:tint val="75000"/>
                  </a:schemeClr>
                </a:solidFill>
              </a:defRPr>
            </a:lvl8pPr>
            <a:lvl9pPr marL="3657600" lvl="8" indent="0">
              <a:buNone/>
              <a:defRPr lang="en-US" sz="1600" dirty="0">
                <a:solidFill>
                  <a:schemeClr val="tx1">
                    <a:tint val="75000"/>
                  </a:schemeClr>
                </a:solidFill>
              </a:defRPr>
            </a:lvl9pPr>
          </a:lstStyle>
          <a:p>
            <a:pPr lvl="0"/>
            <a:r>
              <a:rPr lang="en-US" dirty="0"/>
              <a:t>Click to edit Master text styles</a:t>
            </a:r>
          </a:p>
        </p:txBody>
      </p:sp>
      <p:grpSp>
        <p:nvGrpSpPr>
          <p:cNvPr id="4" name="Group 3">
            <a:extLst>
              <a:ext uri="{8CB5844E-10BA-4CD6-B632-35AD21F212F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AFDA136-C88C-494C-ACD4-72B91785F611}"/>
              </a:ext>
            </a:extLst>
          </p:cNvPr>
          <p:cNvGrpSpPr/>
          <p:nvPr/>
        </p:nvGrpSpPr>
        <p:grpSpPr>
          <a:xfrm>
            <a:off x="0" y="0"/>
            <a:ext cx="4762501" cy="5186363"/>
            <a:chOff x="0" y="0"/>
            <a:chExt cx="4762501" cy="5186363"/>
          </a:xfrm>
        </p:grpSpPr>
        <p:cxnSp>
          <p:nvCxnSpPr>
            <p:cNvPr id="5" name="Straight Connector 22">
              <a:extLst>
                <a:ext uri="{4D63DD70-0176-4A0D-B94F-128E6ABF052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BFB9215-B1CC-43F8-8F13-B8F1401974D1}"/>
                </a:ext>
              </a:extLst>
            </p:cNvPr>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1">
              <a:extLst>
                <a:ext uri="{C988B9F3-561F-4947-BE79-34F4CB47368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9D1ED25-E8D3-4AF9-B8B9-476377928D35}"/>
                </a:ext>
              </a:extLst>
            </p:cNvPr>
            <p:cNvCxnSpPr/>
            <p:nvPr/>
          </p:nvCxnSpPr>
          <p:spPr>
            <a:xfrm flipH="1" flipV="1">
              <a:off x="2638425" y="0"/>
              <a:ext cx="2124075"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Date Placeholder 6">
            <a:extLst>
              <a:ext uri="{EF270E05-E345-45D0-86B9-9B37C795DE9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D7F3169-B730-45AE-ABDE-F8354BD1E5B3}"/>
              </a:ext>
            </a:extLst>
          </p:cNvPr>
          <p:cNvSpPr>
            <a:spLocks noGrp="1"/>
          </p:cNvSpPr>
          <p:nvPr>
            <p:ph type="dt" sz="half" idx="10"/>
          </p:nvPr>
        </p:nvSpPr>
        <p:spPr>
          <a:xfrm>
            <a:off x="838200" y="6356350"/>
            <a:ext cx="2743200" cy="365125"/>
          </a:xfrm>
        </p:spPr>
        <p:txBody>
          <a:bodyPr rtlCol="0"/>
          <a:lstStyle>
            <a:lvl1pPr lvl="0">
              <a:defRPr lang="en-US" sz="900" dirty="0"/>
            </a:lvl1pPr>
          </a:lstStyle>
          <a:p>
            <a:r>
              <a:rPr lang="en-US" dirty="0"/>
              <a:t>20XX</a:t>
            </a:r>
          </a:p>
        </p:txBody>
      </p:sp>
      <p:sp>
        <p:nvSpPr>
          <p:cNvPr id="8" name="Footer Placeholder 7">
            <a:extLst>
              <a:ext uri="{688DCF50-C527-40B8-9612-45EF3F2C72A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72175F2-6194-490F-9E9D-DEDF083AF76A}"/>
              </a:ext>
            </a:extLst>
          </p:cNvPr>
          <p:cNvSpPr>
            <a:spLocks noGrp="1"/>
          </p:cNvSpPr>
          <p:nvPr>
            <p:ph type="ftr" sz="quarter" idx="11"/>
          </p:nvPr>
        </p:nvSpPr>
        <p:spPr>
          <a:xfrm>
            <a:off x="4038600" y="6356350"/>
            <a:ext cx="4114800" cy="365125"/>
          </a:xfrm>
        </p:spPr>
        <p:txBody>
          <a:bodyPr rtlCol="0"/>
          <a:lstStyle>
            <a:lvl1pPr lvl="0">
              <a:defRPr lang="en-US" sz="900" dirty="0"/>
            </a:lvl1pPr>
          </a:lstStyle>
          <a:p>
            <a:r>
              <a:rPr lang="en-US" dirty="0"/>
              <a:t>PRESENTATION TITLE</a:t>
            </a:r>
          </a:p>
        </p:txBody>
      </p:sp>
      <p:sp>
        <p:nvSpPr>
          <p:cNvPr id="9" name="Slide Number Placeholder 8">
            <a:extLst>
              <a:ext uri="{DAF123FF-33DC-4499-8625-70672EF7A7E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90D2CC2-9955-49A1-A4B4-EB463FE3EA71}"/>
              </a:ext>
            </a:extLst>
          </p:cNvPr>
          <p:cNvSpPr>
            <a:spLocks noGrp="1"/>
          </p:cNvSpPr>
          <p:nvPr>
            <p:ph type="sldNum" sz="quarter" idx="12"/>
          </p:nvPr>
        </p:nvSpPr>
        <p:spPr>
          <a:xfrm>
            <a:off x="8610600" y="6356350"/>
            <a:ext cx="2743200" cy="365125"/>
          </a:xfrm>
        </p:spPr>
        <p:txBody>
          <a:bodyPr rtlCol="0"/>
          <a:lstStyle>
            <a:lvl1pPr lvl="0">
              <a:defRPr lang="en-US" sz="900" dirty="0"/>
            </a:lvl1pPr>
          </a:lstStyle>
          <a:p>
            <a:fld id="{7AE14C77-0B2E-4D00-9B9F-55462D271A1E}" type="slidenum">
              <a:t>‹#›</a:t>
            </a:fld>
            <a:endParaRPr lang="en-US" dirty="0"/>
          </a:p>
        </p:txBody>
      </p:sp>
    </p:spTree>
    <p:extLst>
      <p:ext uri="{A725A5CC-BC21-48DD-BB35-C161711CA9F0}">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56ABEB9B-6776-4075-BA09-D62BDE852AD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C385C6D-E081-42D8-AF3E-4365D93B2FBA}"/>
              </a:ext>
            </a:extLst>
          </p:cNvPr>
          <p:cNvSpPr>
            <a:spLocks noGrp="1"/>
          </p:cNvSpPr>
          <p:nvPr>
            <p:ph type="title"/>
          </p:nvPr>
        </p:nvSpPr>
        <p:spPr>
          <a:xfrm>
            <a:off x="4267200" y="1615736"/>
            <a:ext cx="4179570" cy="1524735"/>
          </a:xfrm>
        </p:spPr>
        <p:txBody>
          <a:bodyPr vert="horz" rtlCol="0" anchor="b">
            <a:noAutofit/>
          </a:bodyPr>
          <a:lstStyle>
            <a:lvl1pPr lvl="0" algn="l">
              <a:defRPr lang="en-US" sz="3600" spc="150" baseline="0" dirty="0">
                <a:solidFill>
                  <a:schemeClr val="bg1"/>
                </a:solidFill>
              </a:defRPr>
            </a:lvl1pPr>
          </a:lstStyle>
          <a:p>
            <a:r>
              <a:rPr lang="en-US" dirty="0"/>
              <a:t>CLICK TO EDIT MASTER TITLE STYLE</a:t>
            </a:r>
          </a:p>
        </p:txBody>
      </p:sp>
      <p:sp>
        <p:nvSpPr>
          <p:cNvPr id="3" name="Subtitle 2">
            <a:extLst>
              <a:ext uri="{7DEC6F90-94A0-47FD-8620-AF7D5477AEF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BCA99CF-878F-4CDE-8395-D223751FEE2B}"/>
              </a:ext>
            </a:extLst>
          </p:cNvPr>
          <p:cNvSpPr>
            <a:spLocks noGrp="1"/>
          </p:cNvSpPr>
          <p:nvPr>
            <p:ph type="subTitle" idx="1"/>
          </p:nvPr>
        </p:nvSpPr>
        <p:spPr>
          <a:xfrm>
            <a:off x="4267200" y="3238103"/>
            <a:ext cx="4179570" cy="1371997"/>
          </a:xfrm>
        </p:spPr>
        <p:txBody>
          <a:bodyPr vert="horz" rtlCol="0">
            <a:normAutofit/>
          </a:bodyPr>
          <a:lstStyle>
            <a:lvl1pPr marL="0" lvl="0" indent="0" algn="l">
              <a:lnSpc>
                <a:spcPct val="150000"/>
              </a:lnSpc>
              <a:buNone/>
              <a:defRPr lang="en-US" sz="1400" spc="50" baseline="0" dirty="0">
                <a:solidFill>
                  <a:schemeClr val="bg1"/>
                </a:solidFill>
              </a:defRPr>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pic>
        <p:nvPicPr>
          <p:cNvPr id="4" name="Graphic 5">
            <a:extLst>
              <a:ext uri="{D816FE36-61EC-4567-BD12-B57CC6E3753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F574D57-FA71-4B42-B5FF-A059767731F2}"/>
              </a:ext>
            </a:extLst>
          </p:cNvPr>
          <p:cNvPicPr>
            <a:picLocks noChangeAspect="1"/>
          </p:cNvPicPr>
          <p:nvPr userDrawn="1"/>
        </p:nvPicPr>
        <p:blipFill>
          <a:blip r:embed="rId2"/>
          <a:stretch>
            <a:fillRect/>
          </a:stretch>
        </p:blipFill>
        <p:spPr>
          <a:xfrm>
            <a:off x="0" y="0"/>
            <a:ext cx="3176938" cy="6858000"/>
          </a:xfrm>
          <a:prstGeom prst="rect">
            <a:avLst/>
          </a:prstGeom>
          <a:noFill/>
        </p:spPr>
      </p:pic>
      <p:sp>
        <p:nvSpPr>
          <p:cNvPr id="5" name="Date Placeholder 6">
            <a:extLst>
              <a:ext uri="{F5844EB9-CCF1-447E-96C2-6B4F3B0825D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28F7718-5B7C-4578-B9B1-6CFBF1C7F052}"/>
              </a:ext>
            </a:extLst>
          </p:cNvPr>
          <p:cNvSpPr>
            <a:spLocks noGrp="1"/>
          </p:cNvSpPr>
          <p:nvPr>
            <p:ph type="dt" sz="half" idx="10"/>
          </p:nvPr>
        </p:nvSpPr>
        <p:spPr>
          <a:xfrm>
            <a:off x="4267200" y="6356350"/>
            <a:ext cx="1774371" cy="365125"/>
          </a:xfrm>
        </p:spPr>
        <p:txBody>
          <a:bodyPr rtlCol="0"/>
          <a:lstStyle>
            <a:lvl1pPr lvl="0">
              <a:defRPr lang="en-US" sz="900" dirty="0"/>
            </a:lvl1pPr>
          </a:lstStyle>
          <a:p>
            <a:r>
              <a:rPr lang="en-US" dirty="0"/>
              <a:t>20XX</a:t>
            </a:r>
          </a:p>
        </p:txBody>
      </p:sp>
      <p:sp>
        <p:nvSpPr>
          <p:cNvPr id="6" name="Footer Placeholder 7">
            <a:extLst>
              <a:ext uri="{DFF46BF2-CB11-409E-B143-A40F2E7C5E5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8FFE04-9E8A-4C3E-BA18-A2E54492D195}"/>
              </a:ext>
            </a:extLst>
          </p:cNvPr>
          <p:cNvSpPr>
            <a:spLocks noGrp="1"/>
          </p:cNvSpPr>
          <p:nvPr>
            <p:ph type="ftr" sz="quarter" idx="11"/>
          </p:nvPr>
        </p:nvSpPr>
        <p:spPr>
          <a:xfrm>
            <a:off x="6479720" y="6356350"/>
            <a:ext cx="2661557" cy="365125"/>
          </a:xfrm>
        </p:spPr>
        <p:txBody>
          <a:bodyPr rtlCol="0"/>
          <a:lstStyle>
            <a:lvl1pPr lvl="0">
              <a:defRPr lang="en-US" sz="900" dirty="0"/>
            </a:lvl1pPr>
          </a:lstStyle>
          <a:p>
            <a:r>
              <a:rPr lang="en-US" dirty="0"/>
              <a:t>PRESENTATION TITLE</a:t>
            </a:r>
          </a:p>
        </p:txBody>
      </p:sp>
      <p:sp>
        <p:nvSpPr>
          <p:cNvPr id="7" name="Slide Number Placeholder 8">
            <a:extLst>
              <a:ext uri="{95AEBAF1-5206-4EC5-9433-E0B379301E9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7B89EA2-96CF-4FAC-92B1-C9F9CDCC0234}"/>
              </a:ext>
            </a:extLst>
          </p:cNvPr>
          <p:cNvSpPr>
            <a:spLocks noGrp="1"/>
          </p:cNvSpPr>
          <p:nvPr>
            <p:ph type="sldNum" sz="quarter" idx="12"/>
          </p:nvPr>
        </p:nvSpPr>
        <p:spPr>
          <a:xfrm>
            <a:off x="9579428" y="6356350"/>
            <a:ext cx="1774371" cy="365125"/>
          </a:xfrm>
        </p:spPr>
        <p:txBody>
          <a:bodyPr rtlCol="0"/>
          <a:lstStyle>
            <a:lvl1pPr lvl="0">
              <a:defRPr lang="en-US" sz="900" dirty="0"/>
            </a:lvl1pPr>
          </a:lstStyle>
          <a:p>
            <a:fld id="{9120EF10-CB19-4FA3-956E-7E9DDD6C2D3A}" type="slidenum">
              <a:t>‹#›</a:t>
            </a:fld>
            <a:endParaRPr lang="en-US" dirty="0"/>
          </a:p>
        </p:txBody>
      </p:sp>
    </p:spTree>
    <p:extLst>
      <p:ext uri="{5A591D9A-BD8F-4DFA-9B05-141F1618D13E}">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2" name="Graphic 7">
            <a:extLst>
              <a:ext uri="{BEA188FF-82DE-4CCC-BC8C-C453FAF2489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288B560-E41E-490A-A1FD-B470201E1520}"/>
              </a:ext>
            </a:extLst>
          </p:cNvPr>
          <p:cNvPicPr>
            <a:picLocks noChangeAspect="1"/>
          </p:cNvPicPr>
          <p:nvPr userDrawn="1"/>
        </p:nvPicPr>
        <p:blipFill>
          <a:blip r:embed="rId2"/>
          <a:srcRect t="18301" r="28341" b="23071"/>
          <a:stretch>
            <a:fillRect/>
          </a:stretch>
        </p:blipFill>
        <p:spPr>
          <a:xfrm>
            <a:off x="5488815" y="0"/>
            <a:ext cx="6703185" cy="6858000"/>
          </a:xfrm>
          <a:prstGeom prst="rect">
            <a:avLst/>
          </a:prstGeom>
          <a:noFill/>
        </p:spPr>
      </p:pic>
      <p:sp>
        <p:nvSpPr>
          <p:cNvPr id="3" name="Title 1">
            <a:extLst>
              <a:ext uri="{DF1A08D7-2E33-4C58-BD54-575B8CD4230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A644692-9F28-4985-A357-B86FF3B27411}"/>
              </a:ext>
            </a:extLst>
          </p:cNvPr>
          <p:cNvSpPr>
            <a:spLocks noGrp="1"/>
          </p:cNvSpPr>
          <p:nvPr>
            <p:ph type="title"/>
          </p:nvPr>
        </p:nvSpPr>
        <p:spPr>
          <a:xfrm>
            <a:off x="1333500" y="1020445"/>
            <a:ext cx="2895600" cy="1325563"/>
          </a:xfrm>
        </p:spPr>
        <p:txBody>
          <a:bodyPr vert="horz" rtlCol="0" anchor="b">
            <a:normAutofit/>
          </a:bodyPr>
          <a:lstStyle>
            <a:lvl1pPr lvl="0">
              <a:defRPr lang="en-US" sz="2800" spc="150" baseline="0" dirty="0">
                <a:solidFill>
                  <a:schemeClr val="bg1"/>
                </a:solidFill>
              </a:defRPr>
            </a:lvl1pPr>
          </a:lstStyle>
          <a:p>
            <a:r>
              <a:rPr lang="en-US" dirty="0"/>
              <a:t>CLICK TO EDIT MASTER TITLE STYLE</a:t>
            </a:r>
          </a:p>
        </p:txBody>
      </p:sp>
      <p:sp>
        <p:nvSpPr>
          <p:cNvPr id="4" name="Content Placeholder 2">
            <a:extLst>
              <a:ext uri="{B13A9533-842A-499B-B155-F2323DD4B52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316523A-9100-471A-B643-8FE7F68632FF}"/>
              </a:ext>
            </a:extLst>
          </p:cNvPr>
          <p:cNvSpPr>
            <a:spLocks noGrp="1"/>
          </p:cNvSpPr>
          <p:nvPr>
            <p:ph idx="1"/>
          </p:nvPr>
        </p:nvSpPr>
        <p:spPr>
          <a:xfrm>
            <a:off x="1333500" y="2924175"/>
            <a:ext cx="2895600" cy="2519363"/>
          </a:xfrm>
        </p:spPr>
        <p:txBody>
          <a:bodyPr vert="horz" rtlCol="0">
            <a:normAutofit/>
          </a:bodyPr>
          <a:lstStyle>
            <a:lvl1pPr marL="0" lvl="0" indent="0">
              <a:lnSpc>
                <a:spcPct val="150000"/>
              </a:lnSpc>
              <a:buNone/>
              <a:defRPr lang="en-US" sz="1400" dirty="0">
                <a:solidFill>
                  <a:schemeClr val="bg1"/>
                </a:solidFill>
              </a:defRPr>
            </a:lvl1pPr>
            <a:lvl2pPr marL="457200" lvl="1" indent="0">
              <a:lnSpc>
                <a:spcPct val="150000"/>
              </a:lnSpc>
              <a:buNone/>
              <a:defRPr lang="en-US" sz="1400" dirty="0">
                <a:solidFill>
                  <a:schemeClr val="bg1"/>
                </a:solidFill>
              </a:defRPr>
            </a:lvl2pPr>
            <a:lvl3pPr marL="914400" lvl="2" indent="0">
              <a:lnSpc>
                <a:spcPct val="150000"/>
              </a:lnSpc>
              <a:buNone/>
              <a:defRPr lang="en-US" sz="1400" dirty="0">
                <a:solidFill>
                  <a:schemeClr val="bg1"/>
                </a:solidFill>
              </a:defRPr>
            </a:lvl3pPr>
            <a:lvl4pPr marL="1371600" lvl="3" indent="0">
              <a:lnSpc>
                <a:spcPct val="150000"/>
              </a:lnSpc>
              <a:buNone/>
              <a:defRPr lang="en-US" sz="1400" dirty="0">
                <a:solidFill>
                  <a:schemeClr val="bg1"/>
                </a:solidFill>
              </a:defRPr>
            </a:lvl4pPr>
            <a:lvl5pPr marL="1828800" lvl="4" indent="0">
              <a:lnSpc>
                <a:spcPct val="150000"/>
              </a:lnSpc>
              <a:buNone/>
              <a:defRPr lang="en-US" sz="14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551FE0A0-D68E-4F19-B3EA-F20CE97E449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4DAA3C0-B781-4C02-AA90-BAF99AF928FC}"/>
              </a:ext>
            </a:extLst>
          </p:cNvPr>
          <p:cNvSpPr>
            <a:spLocks noGrp="1"/>
          </p:cNvSpPr>
          <p:nvPr>
            <p:ph type="dt" sz="half" idx="10"/>
          </p:nvPr>
        </p:nvSpPr>
        <p:spPr>
          <a:xfrm>
            <a:off x="1333500" y="6356350"/>
            <a:ext cx="985157" cy="365125"/>
          </a:xfrm>
        </p:spPr>
        <p:txBody>
          <a:bodyPr rtlCol="0"/>
          <a:lstStyle>
            <a:lvl1pPr lvl="0">
              <a:defRPr lang="en-US" sz="900" dirty="0"/>
            </a:lvl1pPr>
          </a:lstStyle>
          <a:p>
            <a:r>
              <a:rPr lang="en-US" dirty="0"/>
              <a:t>20XX</a:t>
            </a:r>
          </a:p>
        </p:txBody>
      </p:sp>
      <p:sp>
        <p:nvSpPr>
          <p:cNvPr id="6" name="Footer Placeholder 4">
            <a:extLst>
              <a:ext uri="{23A0B339-B5A1-4B2A-9AF8-38681D395BB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389CE03-7F01-40CD-8439-8C567C42AD46}"/>
              </a:ext>
            </a:extLst>
          </p:cNvPr>
          <p:cNvSpPr>
            <a:spLocks noGrp="1"/>
          </p:cNvSpPr>
          <p:nvPr>
            <p:ph type="ftr" sz="quarter" idx="11"/>
          </p:nvPr>
        </p:nvSpPr>
        <p:spPr>
          <a:xfrm>
            <a:off x="2669886" y="6356349"/>
            <a:ext cx="2482842" cy="365125"/>
          </a:xfrm>
        </p:spPr>
        <p:txBody>
          <a:bodyPr rtlCol="0"/>
          <a:lstStyle>
            <a:lvl1pPr lvl="0">
              <a:defRPr lang="en-US" sz="900" dirty="0"/>
            </a:lvl1pPr>
          </a:lstStyle>
          <a:p>
            <a:r>
              <a:rPr lang="en-US" dirty="0"/>
              <a:t>PRESENTATION TITLE</a:t>
            </a:r>
          </a:p>
        </p:txBody>
      </p:sp>
      <p:sp>
        <p:nvSpPr>
          <p:cNvPr id="7" name="Slide Number Placeholder 5">
            <a:extLst>
              <a:ext uri="{EDBEEFD6-0628-44FB-AA92-1111134D755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9C7A874-858A-4458-A70D-1678C45948EB}"/>
              </a:ext>
            </a:extLst>
          </p:cNvPr>
          <p:cNvSpPr>
            <a:spLocks noGrp="1"/>
          </p:cNvSpPr>
          <p:nvPr>
            <p:ph type="sldNum" sz="quarter" idx="12"/>
          </p:nvPr>
        </p:nvSpPr>
        <p:spPr>
          <a:xfrm>
            <a:off x="5536305" y="6356350"/>
            <a:ext cx="987552" cy="365125"/>
          </a:xfrm>
        </p:spPr>
        <p:txBody>
          <a:bodyPr rtlCol="0"/>
          <a:lstStyle>
            <a:lvl1pPr lvl="0">
              <a:defRPr lang="en-US" sz="900" dirty="0"/>
            </a:lvl1pPr>
          </a:lstStyle>
          <a:p>
            <a:fld id="{F58301EA-2DC1-454B-B9E0-F7413D98D1C5}" type="slidenum">
              <a:t>‹#›</a:t>
            </a:fld>
            <a:endParaRPr lang="en-US" dirty="0"/>
          </a:p>
        </p:txBody>
      </p:sp>
    </p:spTree>
    <p:extLst>
      <p:ext uri="{B896EE4D-4C00-4D43-9CF4-8DC65C26AFBD}">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B3D1490B-F6F4-4B5A-A6E1-5B523698307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1C91FDC-D0CB-4CBB-8435-526DF7BD22BA}"/>
              </a:ext>
            </a:extLst>
          </p:cNvPr>
          <p:cNvSpPr>
            <a:spLocks noGrp="1"/>
          </p:cNvSpPr>
          <p:nvPr>
            <p:ph type="title"/>
          </p:nvPr>
        </p:nvSpPr>
        <p:spPr>
          <a:xfrm>
            <a:off x="1362075" y="1671639"/>
            <a:ext cx="5111749" cy="1204912"/>
          </a:xfrm>
        </p:spPr>
        <p:txBody>
          <a:bodyPr vert="horz" rtlCol="0" anchor="b">
            <a:normAutofit/>
          </a:bodyPr>
          <a:lstStyle>
            <a:lvl1pPr lvl="0">
              <a:defRPr lang="en-US" sz="2800" spc="150" baseline="0" dirty="0">
                <a:solidFill>
                  <a:schemeClr val="tx1"/>
                </a:solidFill>
                <a:latin typeface="+mj-lt"/>
              </a:defRPr>
            </a:lvl1pPr>
          </a:lstStyle>
          <a:p>
            <a:r>
              <a:rPr lang="en-US" dirty="0"/>
              <a:t>CLICK TO EDIT MASTER TITLE STYLE</a:t>
            </a:r>
          </a:p>
        </p:txBody>
      </p:sp>
      <p:sp>
        <p:nvSpPr>
          <p:cNvPr id="3" name="Text Placeholder 2">
            <a:extLst>
              <a:ext uri="{73C63C02-7613-44FA-837D-979B15707D3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F267AF7-14A1-4D34-9C7E-AE7C0725D196}"/>
              </a:ext>
            </a:extLst>
          </p:cNvPr>
          <p:cNvSpPr>
            <a:spLocks noGrp="1"/>
          </p:cNvSpPr>
          <p:nvPr>
            <p:ph type="body" idx="1"/>
          </p:nvPr>
        </p:nvSpPr>
        <p:spPr>
          <a:xfrm>
            <a:off x="1362075" y="3660773"/>
            <a:ext cx="5111749" cy="1525588"/>
          </a:xfrm>
        </p:spPr>
        <p:txBody>
          <a:bodyPr vert="horz" rtlCol="0">
            <a:normAutofit/>
          </a:bodyPr>
          <a:lstStyle>
            <a:lvl1pPr marL="0" lvl="0" indent="0">
              <a:lnSpc>
                <a:spcPct val="100000"/>
              </a:lnSpc>
              <a:buNone/>
              <a:defRPr lang="en-US" sz="1400" spc="50" baseline="0" dirty="0">
                <a:solidFill>
                  <a:schemeClr val="tx1"/>
                </a:solidFill>
              </a:defRPr>
            </a:lvl1pPr>
            <a:lvl2pPr marL="457200" lvl="1" indent="0">
              <a:buNone/>
              <a:defRPr lang="en-US" sz="2000" dirty="0">
                <a:solidFill>
                  <a:schemeClr val="tx1">
                    <a:tint val="75000"/>
                  </a:schemeClr>
                </a:solidFill>
              </a:defRPr>
            </a:lvl2pPr>
            <a:lvl3pPr marL="914400" lvl="2" indent="0">
              <a:buNone/>
              <a:defRPr lang="en-US" sz="1800" dirty="0">
                <a:solidFill>
                  <a:schemeClr val="tx1">
                    <a:tint val="75000"/>
                  </a:schemeClr>
                </a:solidFill>
              </a:defRPr>
            </a:lvl3pPr>
            <a:lvl4pPr marL="1371600" lvl="3" indent="0">
              <a:buNone/>
              <a:defRPr lang="en-US" sz="1600" dirty="0">
                <a:solidFill>
                  <a:schemeClr val="tx1">
                    <a:tint val="75000"/>
                  </a:schemeClr>
                </a:solidFill>
              </a:defRPr>
            </a:lvl4pPr>
            <a:lvl5pPr marL="1828800" lvl="4" indent="0">
              <a:buNone/>
              <a:defRPr lang="en-US" sz="1600" dirty="0">
                <a:solidFill>
                  <a:schemeClr val="tx1">
                    <a:tint val="75000"/>
                  </a:schemeClr>
                </a:solidFill>
              </a:defRPr>
            </a:lvl5pPr>
            <a:lvl6pPr marL="2286000" lvl="5" indent="0">
              <a:buNone/>
              <a:defRPr lang="en-US" sz="1600" dirty="0">
                <a:solidFill>
                  <a:schemeClr val="tx1">
                    <a:tint val="75000"/>
                  </a:schemeClr>
                </a:solidFill>
              </a:defRPr>
            </a:lvl6pPr>
            <a:lvl7pPr marL="2743200" lvl="6" indent="0">
              <a:buNone/>
              <a:defRPr lang="en-US" sz="1600" dirty="0">
                <a:solidFill>
                  <a:schemeClr val="tx1">
                    <a:tint val="75000"/>
                  </a:schemeClr>
                </a:solidFill>
              </a:defRPr>
            </a:lvl7pPr>
            <a:lvl8pPr marL="3200400" lvl="7" indent="0">
              <a:buNone/>
              <a:defRPr lang="en-US" sz="1600" dirty="0">
                <a:solidFill>
                  <a:schemeClr val="tx1">
                    <a:tint val="75000"/>
                  </a:schemeClr>
                </a:solidFill>
              </a:defRPr>
            </a:lvl8pPr>
            <a:lvl9pPr marL="3657600" lvl="8" indent="0">
              <a:buNone/>
              <a:defRPr lang="en-US" sz="1600" dirty="0">
                <a:solidFill>
                  <a:schemeClr val="tx1">
                    <a:tint val="75000"/>
                  </a:schemeClr>
                </a:solidFill>
              </a:defRPr>
            </a:lvl9pPr>
          </a:lstStyle>
          <a:p>
            <a:pPr lvl="0"/>
            <a:r>
              <a:rPr lang="en-US" dirty="0"/>
              <a:t>Click to edit Master text styles</a:t>
            </a:r>
          </a:p>
        </p:txBody>
      </p:sp>
      <p:sp>
        <p:nvSpPr>
          <p:cNvPr id="4" name="Date Placeholder 3">
            <a:extLst>
              <a:ext uri="{FC4BA3F6-269F-4535-80E4-5F35E5D0597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D903385-336A-4834-A626-B8E0C23C1443}"/>
              </a:ext>
            </a:extLst>
          </p:cNvPr>
          <p:cNvSpPr>
            <a:spLocks noGrp="1"/>
          </p:cNvSpPr>
          <p:nvPr>
            <p:ph type="dt" sz="half" idx="10"/>
          </p:nvPr>
        </p:nvSpPr>
        <p:spPr>
          <a:xfrm>
            <a:off x="838200" y="6356350"/>
            <a:ext cx="1219200" cy="365125"/>
          </a:xfrm>
        </p:spPr>
        <p:txBody>
          <a:bodyPr rtlCol="0"/>
          <a:lstStyle>
            <a:lvl1pPr lvl="0">
              <a:defRPr lang="en-US" sz="900" dirty="0"/>
            </a:lvl1pPr>
          </a:lstStyle>
          <a:p>
            <a:r>
              <a:rPr lang="en-US" dirty="0"/>
              <a:t>20XX</a:t>
            </a:r>
          </a:p>
        </p:txBody>
      </p:sp>
      <p:sp>
        <p:nvSpPr>
          <p:cNvPr id="5" name="Footer Placeholder 4">
            <a:extLst>
              <a:ext uri="{796B6E6C-14D5-4518-B074-FF036AC7046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47E7A19-A9B8-4605-BB33-5C6EAB533282}"/>
              </a:ext>
            </a:extLst>
          </p:cNvPr>
          <p:cNvSpPr>
            <a:spLocks noGrp="1"/>
          </p:cNvSpPr>
          <p:nvPr>
            <p:ph type="ftr" sz="quarter" idx="11"/>
          </p:nvPr>
        </p:nvSpPr>
        <p:spPr>
          <a:xfrm>
            <a:off x="2463799" y="6356350"/>
            <a:ext cx="3479800" cy="365125"/>
          </a:xfrm>
        </p:spPr>
        <p:txBody>
          <a:bodyPr rtlCol="0"/>
          <a:lstStyle>
            <a:lvl1pPr lvl="0">
              <a:defRPr lang="en-US" sz="900" dirty="0"/>
            </a:lvl1pPr>
          </a:lstStyle>
          <a:p>
            <a:r>
              <a:rPr lang="en-US" dirty="0"/>
              <a:t>PRESENTATION TITLE</a:t>
            </a:r>
          </a:p>
        </p:txBody>
      </p:sp>
      <p:sp>
        <p:nvSpPr>
          <p:cNvPr id="6" name="Slide Number Placeholder 5">
            <a:extLst>
              <a:ext uri="{A09BA1FB-C9CA-44AD-B64A-C69F9DEFD76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C4FF2CA-D51E-4E77-BE9A-BA096CEF97AB}"/>
              </a:ext>
            </a:extLst>
          </p:cNvPr>
          <p:cNvSpPr>
            <a:spLocks noGrp="1"/>
          </p:cNvSpPr>
          <p:nvPr>
            <p:ph type="sldNum" sz="quarter" idx="12"/>
          </p:nvPr>
        </p:nvSpPr>
        <p:spPr/>
        <p:txBody>
          <a:bodyPr rtlCol="0"/>
          <a:lstStyle>
            <a:lvl1pPr lvl="0">
              <a:defRPr lang="en-US" sz="900" dirty="0"/>
            </a:lvl1pPr>
          </a:lstStyle>
          <a:p>
            <a:fld id="{FE4AD210-A3CB-4629-AE29-60A6837F6864}" type="slidenum">
              <a:t>‹#›</a:t>
            </a:fld>
            <a:endParaRPr lang="en-US" dirty="0"/>
          </a:p>
        </p:txBody>
      </p:sp>
      <p:grpSp>
        <p:nvGrpSpPr>
          <p:cNvPr id="7" name="Group 6">
            <a:extLst>
              <a:ext uri="{A3249437-6F69-42E7-9DB5-32595F1D643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1455BF4-61BF-4EE4-BA9F-8D3850C0858E}"/>
              </a:ext>
            </a:extLst>
          </p:cNvPr>
          <p:cNvGrpSpPr/>
          <p:nvPr/>
        </p:nvGrpSpPr>
        <p:grpSpPr>
          <a:xfrm>
            <a:off x="6953250" y="-25401"/>
            <a:ext cx="5238750" cy="6902450"/>
            <a:chOff x="6953250" y="-25401"/>
            <a:chExt cx="5238750" cy="6902450"/>
          </a:xfrm>
        </p:grpSpPr>
        <p:cxnSp>
          <p:nvCxnSpPr>
            <p:cNvPr id="8" name="Straight Connector 13">
              <a:extLst>
                <a:ext uri="{378312BC-9FFF-4767-8EC1-902DC3DD3CF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12CC240-8102-4DA0-96DF-0F7585686015}"/>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22">
              <a:extLst>
                <a:ext uri="{97086B59-2BC8-4291-8A46-7CCB97FEC72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44E223B-13F8-46A6-8B73-880D7A01021C}"/>
                </a:ext>
              </a:extLst>
            </p:cNvPr>
            <p:cNvCxnSpPr/>
            <p:nvPr/>
          </p:nvCxnSpPr>
          <p:spPr>
            <a:xfrm flipH="1">
              <a:off x="6953250" y="-25401"/>
              <a:ext cx="3790950" cy="690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68F85F3C-838B-4A5D-962C-6CE5BCF0C63D}">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CAC0E904-C5E2-4CC4-8D64-2370F1D40C3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C411278-3016-4F2E-A6B5-516FC3604002}"/>
              </a:ext>
            </a:extLst>
          </p:cNvPr>
          <p:cNvSpPr>
            <a:spLocks noGrp="1"/>
          </p:cNvSpPr>
          <p:nvPr>
            <p:ph type="title"/>
          </p:nvPr>
        </p:nvSpPr>
        <p:spPr>
          <a:xfrm>
            <a:off x="6991350" y="2148839"/>
            <a:ext cx="4179570" cy="1715531"/>
          </a:xfrm>
        </p:spPr>
        <p:txBody>
          <a:bodyPr vert="horz" rtlCol="0" anchor="b">
            <a:noAutofit/>
          </a:bodyPr>
          <a:lstStyle>
            <a:lvl1pPr lvl="0" algn="l">
              <a:defRPr lang="en-US" sz="3600" spc="150" baseline="0" dirty="0">
                <a:solidFill>
                  <a:schemeClr val="bg1"/>
                </a:solidFill>
              </a:defRPr>
            </a:lvl1pPr>
          </a:lstStyle>
          <a:p>
            <a:r>
              <a:rPr lang="en-US" dirty="0"/>
              <a:t>CLICK TO EDIT MASTER TITLE STYLE</a:t>
            </a:r>
          </a:p>
        </p:txBody>
      </p:sp>
      <p:sp>
        <p:nvSpPr>
          <p:cNvPr id="3" name="Subtitle 2">
            <a:extLst>
              <a:ext uri="{789D4A58-546E-4964-A994-88C1AD991F8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90DBEC9-B858-43DE-9871-D07458D35652}"/>
              </a:ext>
            </a:extLst>
          </p:cNvPr>
          <p:cNvSpPr>
            <a:spLocks noGrp="1"/>
          </p:cNvSpPr>
          <p:nvPr>
            <p:ph type="subTitle" idx="1"/>
          </p:nvPr>
        </p:nvSpPr>
        <p:spPr>
          <a:xfrm>
            <a:off x="6991350" y="3962003"/>
            <a:ext cx="4179570" cy="365125"/>
          </a:xfrm>
        </p:spPr>
        <p:txBody>
          <a:bodyPr vert="horz" rtlCol="0">
            <a:normAutofit/>
          </a:bodyPr>
          <a:lstStyle>
            <a:lvl1pPr marL="0" lvl="0" indent="0" algn="l">
              <a:buNone/>
              <a:defRPr lang="en-US" sz="1600" dirty="0">
                <a:solidFill>
                  <a:schemeClr val="bg1"/>
                </a:solidFill>
              </a:defRPr>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pic>
        <p:nvPicPr>
          <p:cNvPr id="4" name="Graphic 4">
            <a:extLst>
              <a:ext uri="{A9D11033-B264-49BC-A5A6-98E21EA39E4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9434A47-710C-433D-B3A6-CF62F7A90AD3}"/>
              </a:ext>
            </a:extLst>
          </p:cNvPr>
          <p:cNvPicPr>
            <a:picLocks noChangeAspect="1"/>
          </p:cNvPicPr>
          <p:nvPr userDrawn="1"/>
        </p:nvPicPr>
        <p:blipFill>
          <a:blip r:embed="rId2"/>
          <a:stretch>
            <a:fillRect/>
          </a:stretch>
        </p:blipFill>
        <p:spPr>
          <a:xfrm>
            <a:off x="0" y="828675"/>
            <a:ext cx="5876925" cy="5200650"/>
          </a:xfrm>
          <a:prstGeom prst="rect">
            <a:avLst/>
          </a:prstGeom>
          <a:noFill/>
        </p:spPr>
      </p:pic>
    </p:spTree>
    <p:extLst>
      <p:ext uri="{517B1728-33C1-466C-8568-DA097C41B2B2}">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33298CB4-4A4A-4E72-9D2E-14A6FBF550A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91D7F6D-76FF-452F-83F1-AA127CB54D6F}"/>
              </a:ext>
            </a:extLst>
          </p:cNvPr>
          <p:cNvSpPr>
            <a:spLocks noGrp="1"/>
          </p:cNvSpPr>
          <p:nvPr>
            <p:ph type="title" idx="10"/>
          </p:nvPr>
        </p:nvSpPr>
        <p:spPr/>
        <p:txBody>
          <a:bodyPr vert="horz" rtlCol="0">
            <a:normAutofit/>
          </a:bodyPr>
          <a:lstStyle>
            <a:lvl1pPr lvl="0" algn="ctr">
              <a:defRPr lang="en-US" sz="2800" spc="150" baseline="0" dirty="0">
                <a:solidFill>
                  <a:schemeClr val="tx1"/>
                </a:solidFill>
                <a:latin typeface="+mj-lt"/>
              </a:defRPr>
            </a:lvl1pPr>
          </a:lstStyle>
          <a:p>
            <a:r>
              <a:rPr lang="en-US" dirty="0"/>
              <a:t>CLICK TO EDIT MASTER TITLE STYLE</a:t>
            </a:r>
          </a:p>
        </p:txBody>
      </p:sp>
      <p:sp>
        <p:nvSpPr>
          <p:cNvPr id="3" name="Date Placeholder 2">
            <a:extLst>
              <a:ext uri="{E8D79A57-70A2-4A67-B02D-EDAFEB14F99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7106FF4-3BF3-4954-836D-11AA3617F38E}"/>
              </a:ext>
            </a:extLst>
          </p:cNvPr>
          <p:cNvSpPr>
            <a:spLocks noGrp="1"/>
          </p:cNvSpPr>
          <p:nvPr>
            <p:ph type="dt" sz="half" idx="11"/>
          </p:nvPr>
        </p:nvSpPr>
        <p:spPr/>
        <p:txBody>
          <a:bodyPr rtlCol="0"/>
          <a:lstStyle>
            <a:lvl1pPr lvl="0">
              <a:defRPr lang="en-US" sz="900" dirty="0"/>
            </a:lvl1pPr>
          </a:lstStyle>
          <a:p>
            <a:r>
              <a:rPr lang="en-US" dirty="0"/>
              <a:t>20XX</a:t>
            </a:r>
          </a:p>
        </p:txBody>
      </p:sp>
      <p:sp>
        <p:nvSpPr>
          <p:cNvPr id="4" name="Footer Placeholder 3">
            <a:extLst>
              <a:ext uri="{5CA98904-8EE7-4242-84A3-212E6638628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D058A7C-C516-40C9-8AB4-F89F6A37D947}"/>
              </a:ext>
            </a:extLst>
          </p:cNvPr>
          <p:cNvSpPr>
            <a:spLocks noGrp="1"/>
          </p:cNvSpPr>
          <p:nvPr>
            <p:ph type="ftr" sz="quarter" idx="12"/>
          </p:nvPr>
        </p:nvSpPr>
        <p:spPr/>
        <p:txBody>
          <a:bodyPr rtlCol="0"/>
          <a:lstStyle>
            <a:lvl1pPr lvl="0">
              <a:defRPr lang="en-US" sz="900" dirty="0"/>
            </a:lvl1pPr>
          </a:lstStyle>
          <a:p>
            <a:r>
              <a:rPr lang="en-US" dirty="0"/>
              <a:t>PRESENTATION TITLE</a:t>
            </a:r>
          </a:p>
        </p:txBody>
      </p:sp>
      <p:sp>
        <p:nvSpPr>
          <p:cNvPr id="5" name="Slide Number Placeholder 4">
            <a:extLst>
              <a:ext uri="{AD488EDB-7DE9-481C-82EB-2F5FE2AC390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D613686-456D-4618-9DC6-3EDF3EDDD652}"/>
              </a:ext>
            </a:extLst>
          </p:cNvPr>
          <p:cNvSpPr>
            <a:spLocks noGrp="1"/>
          </p:cNvSpPr>
          <p:nvPr>
            <p:ph type="sldNum" sz="quarter" idx="13"/>
          </p:nvPr>
        </p:nvSpPr>
        <p:spPr/>
        <p:txBody>
          <a:bodyPr rtlCol="0"/>
          <a:lstStyle>
            <a:lvl1pPr lvl="0">
              <a:defRPr lang="en-US" sz="900" dirty="0"/>
            </a:lvl1pPr>
          </a:lstStyle>
          <a:p>
            <a:fld id="{7CD61BED-D2D9-4007-B0A4-0ED1D8B3AB06}" type="slidenum">
              <a:t>‹#›</a:t>
            </a:fld>
            <a:endParaRPr lang="en-US" dirty="0"/>
          </a:p>
        </p:txBody>
      </p:sp>
      <p:sp>
        <p:nvSpPr>
          <p:cNvPr id="6" name="Chart Placeholder 6">
            <a:extLst>
              <a:ext uri="{648520A0-148C-445E-A20C-83711B921A9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CC46391-F63B-40DA-BC77-8798552EC876}"/>
              </a:ext>
            </a:extLst>
          </p:cNvPr>
          <p:cNvSpPr>
            <a:spLocks noGrp="1"/>
          </p:cNvSpPr>
          <p:nvPr>
            <p:ph type="chart" idx="14"/>
          </p:nvPr>
        </p:nvSpPr>
        <p:spPr>
          <a:xfrm>
            <a:off x="838200" y="2111608"/>
            <a:ext cx="10515600" cy="3744912"/>
          </a:xfrm>
        </p:spPr>
        <p:txBody>
          <a:bodyPr rtlCol="0"/>
          <a:lstStyle/>
          <a:p>
            <a:r>
              <a:rPr lang="en-US" dirty="0"/>
              <a:t>Click icon to add chart</a:t>
            </a:r>
          </a:p>
        </p:txBody>
      </p:sp>
    </p:spTree>
    <p:extLst>
      <p:ext uri="{60CDA22B-AC43-44AF-99A6-EA99934DCE0D}">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bg>
      <p:bgRef idx="1001">
        <a:schemeClr val="bg1"/>
      </p:bgRef>
    </p:bg>
    <p:spTree>
      <p:nvGrpSpPr>
        <p:cNvPr id="1" name=""/>
        <p:cNvGrpSpPr/>
        <p:nvPr/>
      </p:nvGrpSpPr>
      <p:grpSpPr>
        <a:xfrm>
          <a:off x="0" y="0"/>
          <a:ext cx="0" cy="0"/>
          <a:chOff x="0" y="0"/>
          <a:chExt cx="0" cy="0"/>
        </a:xfrm>
      </p:grpSpPr>
      <p:sp>
        <p:nvSpPr>
          <p:cNvPr id="2" name="Title 1">
            <a:extLst>
              <a:ext uri="{7B226B72-347F-4711-B283-318741D8680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FCAF362-B9BE-432A-86DF-3A0944F43DE0}"/>
              </a:ext>
            </a:extLst>
          </p:cNvPr>
          <p:cNvSpPr>
            <a:spLocks noGrp="1"/>
          </p:cNvSpPr>
          <p:nvPr>
            <p:ph type="title" idx="10"/>
          </p:nvPr>
        </p:nvSpPr>
        <p:spPr/>
        <p:txBody>
          <a:bodyPr vert="horz" rtlCol="0">
            <a:normAutofit/>
          </a:bodyPr>
          <a:lstStyle>
            <a:lvl1pPr lvl="0" algn="ctr">
              <a:defRPr lang="en-US" sz="2800" spc="150" baseline="0" dirty="0">
                <a:solidFill>
                  <a:schemeClr val="tx1"/>
                </a:solidFill>
                <a:latin typeface="+mj-lt"/>
              </a:defRPr>
            </a:lvl1pPr>
          </a:lstStyle>
          <a:p>
            <a:r>
              <a:rPr lang="en-US" dirty="0"/>
              <a:t>CLICK TO EDIT MASTER TITLE STYLE</a:t>
            </a:r>
          </a:p>
        </p:txBody>
      </p:sp>
      <p:sp>
        <p:nvSpPr>
          <p:cNvPr id="3" name="Table Placeholder 7">
            <a:extLst>
              <a:ext uri="{8F9A31C2-E3B4-48EA-B2B9-43D7FDB9335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E0F0CF8-EF1D-480E-8FE6-5835444CD31A}"/>
              </a:ext>
            </a:extLst>
          </p:cNvPr>
          <p:cNvSpPr>
            <a:spLocks noGrp="1"/>
          </p:cNvSpPr>
          <p:nvPr>
            <p:ph type="tbl" idx="11"/>
          </p:nvPr>
        </p:nvSpPr>
        <p:spPr>
          <a:xfrm>
            <a:off x="838200" y="2111381"/>
            <a:ext cx="10515600" cy="3744913"/>
          </a:xfrm>
        </p:spPr>
        <p:txBody>
          <a:bodyPr rtlCol="0"/>
          <a:lstStyle/>
          <a:p>
            <a:r>
              <a:rPr lang="en-US" dirty="0"/>
              <a:t>Click icon to add table</a:t>
            </a:r>
          </a:p>
        </p:txBody>
      </p:sp>
      <p:sp>
        <p:nvSpPr>
          <p:cNvPr id="4" name="Date Placeholder 2">
            <a:extLst>
              <a:ext uri="{D7876134-754B-447B-94BC-12EEF1B7D38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D8C1C83-2F65-41AE-B5B1-86F20568FB93}"/>
              </a:ext>
            </a:extLst>
          </p:cNvPr>
          <p:cNvSpPr>
            <a:spLocks noGrp="1"/>
          </p:cNvSpPr>
          <p:nvPr>
            <p:ph type="dt" sz="half" idx="12"/>
          </p:nvPr>
        </p:nvSpPr>
        <p:spPr/>
        <p:txBody>
          <a:bodyPr rtlCol="0"/>
          <a:lstStyle>
            <a:lvl1pPr lvl="0">
              <a:defRPr lang="en-US" sz="900" dirty="0"/>
            </a:lvl1pPr>
          </a:lstStyle>
          <a:p>
            <a:r>
              <a:rPr lang="en-US" dirty="0"/>
              <a:t>20XX</a:t>
            </a:r>
          </a:p>
        </p:txBody>
      </p:sp>
      <p:sp>
        <p:nvSpPr>
          <p:cNvPr id="5" name="Footer Placeholder 3">
            <a:extLst>
              <a:ext uri="{44938A9A-2360-473D-ABB2-B9F0AB14AEE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2B793E9-2B5A-4D70-8CCE-1862AF782F2F}"/>
              </a:ext>
            </a:extLst>
          </p:cNvPr>
          <p:cNvSpPr>
            <a:spLocks noGrp="1"/>
          </p:cNvSpPr>
          <p:nvPr>
            <p:ph type="ftr" sz="quarter" idx="13"/>
          </p:nvPr>
        </p:nvSpPr>
        <p:spPr/>
        <p:txBody>
          <a:bodyPr rtlCol="0"/>
          <a:lstStyle>
            <a:lvl1pPr lvl="0">
              <a:defRPr lang="en-US" sz="900" dirty="0"/>
            </a:lvl1pPr>
          </a:lstStyle>
          <a:p>
            <a:r>
              <a:rPr lang="en-US" dirty="0"/>
              <a:t>PRESENTATION TITLE</a:t>
            </a:r>
          </a:p>
        </p:txBody>
      </p:sp>
      <p:sp>
        <p:nvSpPr>
          <p:cNvPr id="6" name="Slide Number Placeholder 4">
            <a:extLst>
              <a:ext uri="{A87C1E35-8A67-4598-AFAE-5E4C80251F0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EF621B8-B1CF-4BBB-8ED3-3A157D06E5CA}"/>
              </a:ext>
            </a:extLst>
          </p:cNvPr>
          <p:cNvSpPr>
            <a:spLocks noGrp="1"/>
          </p:cNvSpPr>
          <p:nvPr>
            <p:ph type="sldNum" sz="quarter" idx="14"/>
          </p:nvPr>
        </p:nvSpPr>
        <p:spPr/>
        <p:txBody>
          <a:bodyPr rtlCol="0"/>
          <a:lstStyle>
            <a:lvl1pPr lvl="0">
              <a:defRPr lang="en-US" sz="900" dirty="0"/>
            </a:lvl1pPr>
          </a:lstStyle>
          <a:p>
            <a:fld id="{8B51FE29-3B43-4482-934B-3A22690EAD22}" type="slidenum">
              <a:t>‹#›</a:t>
            </a:fld>
            <a:endParaRPr lang="en-US" dirty="0"/>
          </a:p>
        </p:txBody>
      </p:sp>
    </p:spTree>
    <p:extLst>
      <p:ext uri="{158715BC-692D-458B-A75C-AC44AB4927B2}">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2" name="Graphic 6">
            <a:extLst>
              <a:ext uri="{01214DF5-89AE-4BF1-931C-C4EF7F5EA9A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31F10C5-AD84-4ABF-9E4B-298D873024EC}"/>
              </a:ext>
            </a:extLst>
          </p:cNvPr>
          <p:cNvPicPr>
            <a:picLocks noChangeAspect="1"/>
          </p:cNvPicPr>
          <p:nvPr userDrawn="1"/>
        </p:nvPicPr>
        <p:blipFill>
          <a:blip r:embed="rId2"/>
          <a:stretch>
            <a:fillRect/>
          </a:stretch>
        </p:blipFill>
        <p:spPr>
          <a:xfrm>
            <a:off x="0" y="0"/>
            <a:ext cx="5581650" cy="6858000"/>
          </a:xfrm>
          <a:prstGeom prst="rect">
            <a:avLst/>
          </a:prstGeom>
          <a:noFill/>
        </p:spPr>
      </p:pic>
      <p:sp>
        <p:nvSpPr>
          <p:cNvPr id="3" name="Title 1">
            <a:extLst>
              <a:ext uri="{6147819A-1429-4FDE-811A-B9693E74F8B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082C7D8-B556-4B6D-83C2-1D251FC4BDE3}"/>
              </a:ext>
            </a:extLst>
          </p:cNvPr>
          <p:cNvSpPr>
            <a:spLocks noGrp="1"/>
          </p:cNvSpPr>
          <p:nvPr>
            <p:ph type="title" idx="10"/>
          </p:nvPr>
        </p:nvSpPr>
        <p:spPr>
          <a:xfrm>
            <a:off x="4657724" y="2809875"/>
            <a:ext cx="6696074" cy="1909763"/>
          </a:xfrm>
        </p:spPr>
        <p:txBody>
          <a:bodyPr vert="horz" rtlCol="0" anchor="b">
            <a:normAutofit/>
          </a:bodyPr>
          <a:lstStyle>
            <a:lvl1pPr lvl="0">
              <a:defRPr lang="en-US" sz="2800" spc="150" baseline="0" dirty="0">
                <a:solidFill>
                  <a:schemeClr val="tx1"/>
                </a:solidFill>
                <a:latin typeface="+mj-lt"/>
              </a:defRPr>
            </a:lvl1pPr>
          </a:lstStyle>
          <a:p>
            <a:r>
              <a:rPr lang="en-US" dirty="0"/>
              <a:t>CLICK TO EDIT MASTER TITLE STYLE</a:t>
            </a:r>
          </a:p>
        </p:txBody>
      </p:sp>
      <p:sp>
        <p:nvSpPr>
          <p:cNvPr id="4" name="Subtitle 2">
            <a:extLst>
              <a:ext uri="{9522F456-2AC0-41F7-827D-8D4257D4672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990BE51-36BC-4A08-BB62-820AA2FD1B12}"/>
              </a:ext>
            </a:extLst>
          </p:cNvPr>
          <p:cNvSpPr>
            <a:spLocks noGrp="1"/>
          </p:cNvSpPr>
          <p:nvPr>
            <p:ph type="subTitle" idx="11"/>
          </p:nvPr>
        </p:nvSpPr>
        <p:spPr>
          <a:xfrm>
            <a:off x="4657725" y="5028803"/>
            <a:ext cx="6696074" cy="365125"/>
          </a:xfrm>
        </p:spPr>
        <p:txBody>
          <a:bodyPr vert="horz" rtlCol="0" anchor="b">
            <a:normAutofit/>
          </a:bodyPr>
          <a:lstStyle>
            <a:lvl1pPr marL="0" lvl="0" indent="0" algn="l">
              <a:buNone/>
              <a:defRPr lang="en-US" sz="1600" dirty="0">
                <a:solidFill>
                  <a:schemeClr val="bg2">
                    <a:lumMod val="50000"/>
                  </a:schemeClr>
                </a:solidFill>
              </a:defRPr>
            </a:lvl1pPr>
            <a:lvl2pPr marL="457200" lvl="1" indent="0" algn="ctr">
              <a:buNone/>
              <a:defRPr lang="en-US" sz="2000" dirty="0"/>
            </a:lvl2pPr>
            <a:lvl3pPr marL="914400" lvl="2" indent="0" algn="ctr">
              <a:buNone/>
              <a:defRPr lang="en-US" sz="1800" dirty="0"/>
            </a:lvl3pPr>
            <a:lvl4pPr marL="1371600" lvl="3" indent="0" algn="ctr">
              <a:buNone/>
              <a:defRPr lang="en-US" sz="1600" dirty="0"/>
            </a:lvl4pPr>
            <a:lvl5pPr marL="1828800" lvl="4" indent="0" algn="ctr">
              <a:buNone/>
              <a:defRPr lang="en-US" sz="1600" dirty="0"/>
            </a:lvl5pPr>
            <a:lvl6pPr marL="2286000" lvl="5" indent="0" algn="ctr">
              <a:buNone/>
              <a:defRPr lang="en-US" sz="1600" dirty="0"/>
            </a:lvl6pPr>
            <a:lvl7pPr marL="2743200" lvl="6" indent="0" algn="ctr">
              <a:buNone/>
              <a:defRPr lang="en-US" sz="1600" dirty="0"/>
            </a:lvl7pPr>
            <a:lvl8pPr marL="3200400" lvl="7" indent="0" algn="ctr">
              <a:buNone/>
              <a:defRPr lang="en-US" sz="1600" dirty="0"/>
            </a:lvl8pPr>
            <a:lvl9pPr marL="3657600" lvl="8" indent="0" algn="ctr">
              <a:buNone/>
              <a:defRPr lang="en-US" sz="1600" dirty="0"/>
            </a:lvl9pPr>
          </a:lstStyle>
          <a:p>
            <a:r>
              <a:rPr lang="en-US" dirty="0"/>
              <a:t>Click to edit Master subtitle style</a:t>
            </a:r>
          </a:p>
        </p:txBody>
      </p:sp>
      <p:sp>
        <p:nvSpPr>
          <p:cNvPr id="5" name="Date Placeholder 2">
            <a:extLst>
              <a:ext uri="{0863ABA4-F992-4826-B0E4-E5429DD17FE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977EC70-BC0E-461E-82E5-3F9C7438B1AC}"/>
              </a:ext>
            </a:extLst>
          </p:cNvPr>
          <p:cNvSpPr>
            <a:spLocks noGrp="1"/>
          </p:cNvSpPr>
          <p:nvPr>
            <p:ph type="dt" sz="half" idx="12"/>
          </p:nvPr>
        </p:nvSpPr>
        <p:spPr>
          <a:xfrm>
            <a:off x="4676774" y="6356350"/>
            <a:ext cx="1695450" cy="365125"/>
          </a:xfrm>
        </p:spPr>
        <p:txBody>
          <a:bodyPr rtlCol="0"/>
          <a:lstStyle>
            <a:lvl1pPr lvl="0">
              <a:defRPr lang="en-US" sz="900" dirty="0"/>
            </a:lvl1pPr>
          </a:lstStyle>
          <a:p>
            <a:r>
              <a:rPr lang="en-US" dirty="0"/>
              <a:t>20XX</a:t>
            </a:r>
          </a:p>
        </p:txBody>
      </p:sp>
      <p:sp>
        <p:nvSpPr>
          <p:cNvPr id="6" name="Footer Placeholder 3">
            <a:extLst>
              <a:ext uri="{58BE5AEB-CDAA-4174-91C1-5A77D5052E3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6886825-2B31-4B5A-BE0A-11ED1B866286}"/>
              </a:ext>
            </a:extLst>
          </p:cNvPr>
          <p:cNvSpPr>
            <a:spLocks noGrp="1"/>
          </p:cNvSpPr>
          <p:nvPr>
            <p:ph type="ftr" sz="quarter" idx="13"/>
          </p:nvPr>
        </p:nvSpPr>
        <p:spPr>
          <a:xfrm>
            <a:off x="6743698" y="6356350"/>
            <a:ext cx="2543175" cy="365125"/>
          </a:xfrm>
        </p:spPr>
        <p:txBody>
          <a:bodyPr rtlCol="0"/>
          <a:lstStyle>
            <a:lvl1pPr lvl="0">
              <a:defRPr lang="en-US" sz="900" dirty="0"/>
            </a:lvl1pPr>
          </a:lstStyle>
          <a:p>
            <a:r>
              <a:rPr lang="en-US" dirty="0"/>
              <a:t>PRESENTATION TITLE</a:t>
            </a:r>
          </a:p>
        </p:txBody>
      </p:sp>
      <p:sp>
        <p:nvSpPr>
          <p:cNvPr id="7" name="Slide Number Placeholder 4">
            <a:extLst>
              <a:ext uri="{849EF6AE-CA80-4A5D-8711-1178BDECAD6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8110114-9D6A-4534-BABA-535F5E622A4A}"/>
              </a:ext>
            </a:extLst>
          </p:cNvPr>
          <p:cNvSpPr>
            <a:spLocks noGrp="1"/>
          </p:cNvSpPr>
          <p:nvPr>
            <p:ph type="sldNum" sz="quarter" idx="14"/>
          </p:nvPr>
        </p:nvSpPr>
        <p:spPr>
          <a:xfrm>
            <a:off x="9658350" y="6356350"/>
            <a:ext cx="1695450" cy="365125"/>
          </a:xfrm>
        </p:spPr>
        <p:txBody>
          <a:bodyPr rtlCol="0"/>
          <a:lstStyle>
            <a:lvl1pPr lvl="0">
              <a:defRPr lang="en-US" sz="900" dirty="0"/>
            </a:lvl1pPr>
          </a:lstStyle>
          <a:p>
            <a:fld id="{830178C4-DB55-47AE-8007-F9B90E7A6854}" type="slidenum">
              <a:t>‹#›</a:t>
            </a:fld>
            <a:endParaRPr lang="en-US" dirty="0"/>
          </a:p>
        </p:txBody>
      </p:sp>
      <p:cxnSp>
        <p:nvCxnSpPr>
          <p:cNvPr id="8" name="Straight Connector 8">
            <a:extLst>
              <a:ext uri="{54DED3F5-3260-4BE2-A12E-9495B0387ED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3C122A0-AC27-4ED4-B7E2-B6E8483A09F8}"/>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CF365504-C42F-4781-9905-71180FE3F862}">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948A50C3-DF74-4F78-98D7-12FE52E6D0D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EAF3E36-6204-467B-ADA0-B90060DA8E9F}"/>
              </a:ext>
            </a:extLst>
          </p:cNvPr>
          <p:cNvSpPr>
            <a:spLocks noGrp="1"/>
          </p:cNvSpPr>
          <p:nvPr>
            <p:ph type="title" idx="10"/>
          </p:nvPr>
        </p:nvSpPr>
        <p:spPr>
          <a:xfrm>
            <a:off x="1885156" y="892177"/>
            <a:ext cx="8421688" cy="1325563"/>
          </a:xfrm>
        </p:spPr>
        <p:txBody>
          <a:bodyPr vert="horz" rtlCol="0">
            <a:normAutofit/>
          </a:bodyPr>
          <a:lstStyle>
            <a:lvl1pPr lvl="0" algn="ctr">
              <a:defRPr lang="en-US" sz="2800" spc="150" baseline="0" dirty="0">
                <a:solidFill>
                  <a:schemeClr val="tx1"/>
                </a:solidFill>
                <a:latin typeface="+mj-lt"/>
              </a:defRPr>
            </a:lvl1pPr>
          </a:lstStyle>
          <a:p>
            <a:r>
              <a:rPr lang="en-US" dirty="0"/>
              <a:t>CLICK TO EDIT MASTER TITLE STYLE</a:t>
            </a:r>
          </a:p>
        </p:txBody>
      </p:sp>
      <p:sp>
        <p:nvSpPr>
          <p:cNvPr id="3" name="Picture Placeholder 10">
            <a:extLst>
              <a:ext uri="{0165983D-A4EE-406A-8819-E4CE162DD18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1219817-0CF5-46BE-AA25-20C8A2CD58FE}"/>
              </a:ext>
            </a:extLst>
          </p:cNvPr>
          <p:cNvSpPr>
            <a:spLocks noGrp="1"/>
          </p:cNvSpPr>
          <p:nvPr>
            <p:ph type="pic" idx="11"/>
          </p:nvPr>
        </p:nvSpPr>
        <p:spPr>
          <a:xfrm>
            <a:off x="1487181" y="2886074"/>
            <a:ext cx="1845510" cy="1845510"/>
          </a:xfrm>
          <a:solidFill>
            <a:schemeClr val="bg1">
              <a:lumMod val="95000"/>
            </a:schemeClr>
          </a:solidFill>
        </p:spPr>
        <p:txBody>
          <a:bodyPr rtlCol="0"/>
          <a:lstStyle/>
          <a:p>
            <a:r>
              <a:rPr lang="en-US" dirty="0"/>
              <a:t>Click icon to add picture</a:t>
            </a:r>
          </a:p>
        </p:txBody>
      </p:sp>
      <p:sp>
        <p:nvSpPr>
          <p:cNvPr id="4" name="Text Placeholder 2">
            <a:extLst>
              <a:ext uri="{AE190F49-C715-444D-BCDB-9E58BA459B5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17A0BF8-BC6E-462C-BD46-6A6CA8544875}"/>
              </a:ext>
            </a:extLst>
          </p:cNvPr>
          <p:cNvSpPr>
            <a:spLocks noGrp="1"/>
          </p:cNvSpPr>
          <p:nvPr>
            <p:ph type="body" idx="12"/>
          </p:nvPr>
        </p:nvSpPr>
        <p:spPr>
          <a:xfrm>
            <a:off x="1228568" y="5084524"/>
            <a:ext cx="2317707" cy="343061"/>
          </a:xfrm>
        </p:spPr>
        <p:txBody>
          <a:bodyPr vert="horz" rtlCol="0" anchor="ctr">
            <a:noAutofit/>
          </a:bodyPr>
          <a:lstStyle>
            <a:lvl1pPr marL="0" lvl="0" indent="0" algn="ctr">
              <a:buNone/>
              <a:defRPr lang="en-US" sz="14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5" name="Text Placeholder 2">
            <a:extLst>
              <a:ext uri="{7DEA9F06-9906-4344-BF6B-17FFD362B0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913CC80-5805-418E-BAEC-BD607965F074}"/>
              </a:ext>
            </a:extLst>
          </p:cNvPr>
          <p:cNvSpPr>
            <a:spLocks noGrp="1"/>
          </p:cNvSpPr>
          <p:nvPr>
            <p:ph type="body" idx="13"/>
          </p:nvPr>
        </p:nvSpPr>
        <p:spPr>
          <a:xfrm>
            <a:off x="1487181" y="5464114"/>
            <a:ext cx="1845510" cy="343061"/>
          </a:xfrm>
        </p:spPr>
        <p:txBody>
          <a:bodyPr vert="horz" rtlCol="0" anchor="t">
            <a:noAutofit/>
          </a:bodyPr>
          <a:lstStyle>
            <a:lvl1pPr marL="0" lvl="0" indent="0" algn="ctr">
              <a:buNone/>
              <a:defRPr lang="en-US" sz="1000" spc="150" baseline="0" dirty="0">
                <a:solidFill>
                  <a:schemeClr val="tx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6" name="Picture Placeholder 10">
            <a:extLst>
              <a:ext uri="{7CAE4191-E13E-436E-9E3A-650AF2306E5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A9AE800-E823-4863-A175-AB695FD3984F}"/>
              </a:ext>
            </a:extLst>
          </p:cNvPr>
          <p:cNvSpPr>
            <a:spLocks noGrp="1"/>
          </p:cNvSpPr>
          <p:nvPr>
            <p:ph type="pic" idx="14"/>
          </p:nvPr>
        </p:nvSpPr>
        <p:spPr>
          <a:xfrm>
            <a:off x="3836914" y="2886074"/>
            <a:ext cx="1845510" cy="1845510"/>
          </a:xfrm>
          <a:solidFill>
            <a:schemeClr val="bg1">
              <a:lumMod val="95000"/>
            </a:schemeClr>
          </a:solidFill>
        </p:spPr>
        <p:txBody>
          <a:bodyPr rtlCol="0"/>
          <a:lstStyle/>
          <a:p>
            <a:r>
              <a:rPr lang="en-US" dirty="0"/>
              <a:t>Click icon to add picture</a:t>
            </a:r>
          </a:p>
        </p:txBody>
      </p:sp>
      <p:sp>
        <p:nvSpPr>
          <p:cNvPr id="7" name="Text Placeholder 2">
            <a:extLst>
              <a:ext uri="{93C7A41D-7797-419D-85F0-4704AB89CBF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6506055-B3F4-4FDE-9BA5-D3A22A9F32B4}"/>
              </a:ext>
            </a:extLst>
          </p:cNvPr>
          <p:cNvSpPr>
            <a:spLocks noGrp="1"/>
          </p:cNvSpPr>
          <p:nvPr>
            <p:ph type="body" idx="15"/>
          </p:nvPr>
        </p:nvSpPr>
        <p:spPr>
          <a:xfrm>
            <a:off x="3578300" y="5084524"/>
            <a:ext cx="2330816" cy="343061"/>
          </a:xfrm>
        </p:spPr>
        <p:txBody>
          <a:bodyPr vert="horz" rtlCol="0" anchor="ctr">
            <a:noAutofit/>
          </a:bodyPr>
          <a:lstStyle>
            <a:lvl1pPr marL="0" lvl="0" indent="0" algn="ctr">
              <a:buNone/>
              <a:defRPr lang="en-US" sz="14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8" name="Text Placeholder 2">
            <a:extLst>
              <a:ext uri="{16B626B5-B44F-4533-8856-EA1A7CFF5BB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3A3B785-AA3E-4333-9910-1C963328D56C}"/>
              </a:ext>
            </a:extLst>
          </p:cNvPr>
          <p:cNvSpPr>
            <a:spLocks noGrp="1"/>
          </p:cNvSpPr>
          <p:nvPr>
            <p:ph type="body" idx="16"/>
          </p:nvPr>
        </p:nvSpPr>
        <p:spPr>
          <a:xfrm>
            <a:off x="3836913" y="5478795"/>
            <a:ext cx="1855949" cy="343061"/>
          </a:xfrm>
        </p:spPr>
        <p:txBody>
          <a:bodyPr vert="horz" rtlCol="0" anchor="t">
            <a:noAutofit/>
          </a:bodyPr>
          <a:lstStyle>
            <a:lvl1pPr marL="0" lvl="0" indent="0" algn="ctr">
              <a:buNone/>
              <a:defRPr lang="en-US" sz="1000" spc="150" baseline="0" dirty="0">
                <a:solidFill>
                  <a:schemeClr val="tx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9" name="Picture Placeholder 10">
            <a:extLst>
              <a:ext uri="{8148186E-1F35-4A77-8F4F-30DC32D2809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7A69D03-80D3-4791-B127-726AB1902B56}"/>
              </a:ext>
            </a:extLst>
          </p:cNvPr>
          <p:cNvSpPr>
            <a:spLocks noGrp="1"/>
          </p:cNvSpPr>
          <p:nvPr>
            <p:ph type="pic" idx="17"/>
          </p:nvPr>
        </p:nvSpPr>
        <p:spPr>
          <a:xfrm>
            <a:off x="6327578" y="2886074"/>
            <a:ext cx="1845510" cy="1845510"/>
          </a:xfrm>
          <a:solidFill>
            <a:schemeClr val="bg1">
              <a:lumMod val="95000"/>
            </a:schemeClr>
          </a:solidFill>
        </p:spPr>
        <p:txBody>
          <a:bodyPr rtlCol="0"/>
          <a:lstStyle/>
          <a:p>
            <a:pPr lvl="1"/>
            <a:r>
              <a:rPr lang="en-US" dirty="0"/>
              <a:t>Click icon to add picture</a:t>
            </a:r>
          </a:p>
        </p:txBody>
      </p:sp>
      <p:sp>
        <p:nvSpPr>
          <p:cNvPr id="10" name="Text Placeholder 2">
            <a:extLst>
              <a:ext uri="{191C6CC7-793A-466A-B01F-56DAF0D69F0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AE276BF-BD65-4197-8BCE-A84D4AA11B60}"/>
              </a:ext>
            </a:extLst>
          </p:cNvPr>
          <p:cNvSpPr>
            <a:spLocks noGrp="1"/>
          </p:cNvSpPr>
          <p:nvPr>
            <p:ph type="body" idx="18"/>
          </p:nvPr>
        </p:nvSpPr>
        <p:spPr>
          <a:xfrm>
            <a:off x="6068964" y="5084524"/>
            <a:ext cx="2317707" cy="343061"/>
          </a:xfrm>
        </p:spPr>
        <p:txBody>
          <a:bodyPr vert="horz" rtlCol="0" anchor="ctr">
            <a:noAutofit/>
          </a:bodyPr>
          <a:lstStyle>
            <a:lvl1pPr marL="0" lvl="0" indent="0" algn="ctr">
              <a:buNone/>
              <a:defRPr lang="en-US" sz="14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1" name="Text Placeholder 2">
            <a:extLst>
              <a:ext uri="{8907BA9E-0D55-4918-A498-54991DA32F6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713AA4-E0F3-40E8-B24F-ED01A93ABAA4}"/>
              </a:ext>
            </a:extLst>
          </p:cNvPr>
          <p:cNvSpPr>
            <a:spLocks noGrp="1"/>
          </p:cNvSpPr>
          <p:nvPr>
            <p:ph type="body" idx="19"/>
          </p:nvPr>
        </p:nvSpPr>
        <p:spPr>
          <a:xfrm>
            <a:off x="6327577" y="5478795"/>
            <a:ext cx="1845510" cy="343061"/>
          </a:xfrm>
        </p:spPr>
        <p:txBody>
          <a:bodyPr vert="horz" rtlCol="0" anchor="t">
            <a:noAutofit/>
          </a:bodyPr>
          <a:lstStyle>
            <a:lvl1pPr marL="0" lvl="0" indent="0" algn="ctr">
              <a:buNone/>
              <a:defRPr lang="en-US" sz="1000" spc="150" baseline="0" dirty="0">
                <a:solidFill>
                  <a:schemeClr val="tx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2" name="Picture Placeholder 10">
            <a:extLst>
              <a:ext uri="{F2AA9642-A9A2-4AE1-81BE-6501A9D5A7F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49F1944-082A-4BA3-BA9F-52F3C0AF5E6B}"/>
              </a:ext>
            </a:extLst>
          </p:cNvPr>
          <p:cNvSpPr>
            <a:spLocks noGrp="1"/>
          </p:cNvSpPr>
          <p:nvPr>
            <p:ph type="pic" idx="20"/>
          </p:nvPr>
        </p:nvSpPr>
        <p:spPr>
          <a:xfrm>
            <a:off x="8747458" y="2886074"/>
            <a:ext cx="1845510" cy="1845510"/>
          </a:xfrm>
          <a:solidFill>
            <a:schemeClr val="bg1">
              <a:lumMod val="95000"/>
            </a:schemeClr>
          </a:solidFill>
        </p:spPr>
        <p:txBody>
          <a:bodyPr rtlCol="0"/>
          <a:lstStyle/>
          <a:p>
            <a:r>
              <a:rPr lang="en-US" dirty="0"/>
              <a:t>Click icon to add picture</a:t>
            </a:r>
          </a:p>
        </p:txBody>
      </p:sp>
      <p:sp>
        <p:nvSpPr>
          <p:cNvPr id="13" name="Text Placeholder 2">
            <a:extLst>
              <a:ext uri="{1141C9CD-1386-413C-8625-33DDBB54E23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4C04246-00FA-4B26-BBFD-E15F8108CDCE}"/>
              </a:ext>
            </a:extLst>
          </p:cNvPr>
          <p:cNvSpPr>
            <a:spLocks noGrp="1"/>
          </p:cNvSpPr>
          <p:nvPr>
            <p:ph type="body" idx="21"/>
          </p:nvPr>
        </p:nvSpPr>
        <p:spPr>
          <a:xfrm>
            <a:off x="8488845" y="5084524"/>
            <a:ext cx="2317706" cy="343061"/>
          </a:xfrm>
        </p:spPr>
        <p:txBody>
          <a:bodyPr vert="horz" rtlCol="0" anchor="ctr">
            <a:noAutofit/>
          </a:bodyPr>
          <a:lstStyle>
            <a:lvl1pPr marL="0" lvl="0" indent="0" algn="ctr">
              <a:buNone/>
              <a:defRPr lang="en-US" sz="140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4" name="Text Placeholder 2">
            <a:extLst>
              <a:ext uri="{FCF85F5A-A51B-4C3D-8884-5C29E642628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3848DB6-8308-482D-9AEC-18BEA1C47818}"/>
              </a:ext>
            </a:extLst>
          </p:cNvPr>
          <p:cNvSpPr>
            <a:spLocks noGrp="1"/>
          </p:cNvSpPr>
          <p:nvPr>
            <p:ph type="body" idx="22"/>
          </p:nvPr>
        </p:nvSpPr>
        <p:spPr>
          <a:xfrm>
            <a:off x="8747458" y="5464114"/>
            <a:ext cx="1845510" cy="343061"/>
          </a:xfrm>
        </p:spPr>
        <p:txBody>
          <a:bodyPr vert="horz" rtlCol="0" anchor="t">
            <a:noAutofit/>
          </a:bodyPr>
          <a:lstStyle>
            <a:lvl1pPr marL="0" lvl="0" indent="0" algn="ctr">
              <a:buNone/>
              <a:defRPr lang="en-US" sz="1000" spc="150" baseline="0" dirty="0">
                <a:solidFill>
                  <a:schemeClr val="tx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5" name="Date Placeholder 6">
            <a:extLst>
              <a:ext uri="{E6F00D82-4FF7-4E40-8016-383E99A4570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2C91D20-E248-4C4C-8B04-24CCF88401F1}"/>
              </a:ext>
            </a:extLst>
          </p:cNvPr>
          <p:cNvSpPr>
            <a:spLocks noGrp="1"/>
          </p:cNvSpPr>
          <p:nvPr>
            <p:ph type="dt" sz="half" idx="23"/>
          </p:nvPr>
        </p:nvSpPr>
        <p:spPr/>
        <p:txBody>
          <a:bodyPr rtlCol="0"/>
          <a:lstStyle>
            <a:lvl1pPr lvl="0">
              <a:defRPr lang="en-US" sz="900" dirty="0"/>
            </a:lvl1pPr>
          </a:lstStyle>
          <a:p>
            <a:r>
              <a:rPr lang="en-US" dirty="0"/>
              <a:t>20XX</a:t>
            </a:r>
          </a:p>
        </p:txBody>
      </p:sp>
      <p:sp>
        <p:nvSpPr>
          <p:cNvPr id="16" name="Footer Placeholder 7">
            <a:extLst>
              <a:ext uri="{99AB156F-B45A-471D-9A6C-AAABFBDE8E7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375A848-FB3E-4D47-87FC-C50D9FCF244A}"/>
              </a:ext>
            </a:extLst>
          </p:cNvPr>
          <p:cNvSpPr>
            <a:spLocks noGrp="1"/>
          </p:cNvSpPr>
          <p:nvPr>
            <p:ph type="ftr" sz="quarter" idx="24"/>
          </p:nvPr>
        </p:nvSpPr>
        <p:spPr/>
        <p:txBody>
          <a:bodyPr rtlCol="0"/>
          <a:lstStyle>
            <a:lvl1pPr lvl="0">
              <a:defRPr lang="en-US" sz="900" dirty="0"/>
            </a:lvl1pPr>
          </a:lstStyle>
          <a:p>
            <a:r>
              <a:rPr lang="en-US" dirty="0"/>
              <a:t>PRESENTATION TITLE</a:t>
            </a:r>
          </a:p>
        </p:txBody>
      </p:sp>
      <p:sp>
        <p:nvSpPr>
          <p:cNvPr id="17" name="Slide Number Placeholder 8">
            <a:extLst>
              <a:ext uri="{E362C448-8823-4634-A54D-C563ABCCCC5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B928FE7-138A-4BF7-BBF7-542EE2CD73DE}"/>
              </a:ext>
            </a:extLst>
          </p:cNvPr>
          <p:cNvSpPr>
            <a:spLocks noGrp="1"/>
          </p:cNvSpPr>
          <p:nvPr>
            <p:ph type="sldNum" sz="quarter" idx="25"/>
          </p:nvPr>
        </p:nvSpPr>
        <p:spPr/>
        <p:txBody>
          <a:bodyPr rtlCol="0"/>
          <a:lstStyle>
            <a:lvl1pPr lvl="0">
              <a:defRPr lang="en-US" sz="900" dirty="0"/>
            </a:lvl1pPr>
          </a:lstStyle>
          <a:p>
            <a:fld id="{BEE28E9C-0AB1-4EB4-8E0D-82F8088B5E97}" type="slidenum">
              <a:t>‹#›</a:t>
            </a:fld>
            <a:endParaRPr lang="en-US" dirty="0"/>
          </a:p>
        </p:txBody>
      </p:sp>
      <p:grpSp>
        <p:nvGrpSpPr>
          <p:cNvPr id="18" name="Group 3">
            <a:extLst>
              <a:ext uri="{7267C950-0CB5-4C73-8293-FFF16845CEA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DA1849D-04F9-4572-80DE-D046166E1D1A}"/>
              </a:ext>
            </a:extLst>
          </p:cNvPr>
          <p:cNvGrpSpPr/>
          <p:nvPr/>
        </p:nvGrpSpPr>
        <p:grpSpPr>
          <a:xfrm>
            <a:off x="7334250" y="0"/>
            <a:ext cx="4857750" cy="1724025"/>
            <a:chOff x="7334250" y="0"/>
            <a:chExt cx="4857750" cy="1724025"/>
          </a:xfrm>
        </p:grpSpPr>
        <p:cxnSp>
          <p:nvCxnSpPr>
            <p:cNvPr id="19" name="Straight Connector 9">
              <a:extLst>
                <a:ext uri="{0DA5D33B-F50A-4FEA-88F1-ABB3A2CE985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8BEA887-448B-4CCC-9D2C-F13F943BA152}"/>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4">
              <a:extLst>
                <a:ext uri="{49BC7680-00D7-493B-AFD9-464AC34E029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B4FC2B9-C5BF-46EC-8EBF-A7FE655877D4}"/>
                </a:ext>
              </a:extLst>
            </p:cNvPr>
            <p:cNvCxnSpPr/>
            <p:nvPr/>
          </p:nvCxnSpPr>
          <p:spPr>
            <a:xfrm>
              <a:off x="11487149"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A539C4A7-911F-4F60-9C50-07A5F08DC821}">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grpSp>
        <p:nvGrpSpPr>
          <p:cNvPr id="2" name="Group 3">
            <a:extLst>
              <a:ext uri="{BAC6BAB9-63E7-48A6-9020-C733D92E093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22298EF-F2B0-4010-AA6C-2B0C3DDA7563}"/>
              </a:ext>
            </a:extLst>
          </p:cNvPr>
          <p:cNvGrpSpPr/>
          <p:nvPr/>
        </p:nvGrpSpPr>
        <p:grpSpPr>
          <a:xfrm>
            <a:off x="0" y="473952"/>
            <a:ext cx="12192000" cy="5621336"/>
            <a:chOff x="0" y="473952"/>
            <a:chExt cx="12192000" cy="5621336"/>
          </a:xfrm>
        </p:grpSpPr>
        <p:pic>
          <p:nvPicPr>
            <p:cNvPr id="3" name="Graphic 12">
              <a:extLst>
                <a:ext uri="{691FA17E-88FE-4866-83ED-7D22821EE70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1D91930-9101-4813-9F21-CE7483549ACC}"/>
                </a:ext>
              </a:extLst>
            </p:cNvPr>
            <p:cNvPicPr>
              <a:picLocks noChangeAspect="1"/>
            </p:cNvPicPr>
            <p:nvPr userDrawn="1"/>
          </p:nvPicPr>
          <p:blipFill>
            <a:blip r:embed="rId2"/>
            <a:stretch>
              <a:fillRect/>
            </a:stretch>
          </p:blipFill>
          <p:spPr>
            <a:xfrm>
              <a:off x="0" y="473952"/>
              <a:ext cx="2057400" cy="1647825"/>
            </a:xfrm>
            <a:prstGeom prst="rect">
              <a:avLst/>
            </a:prstGeom>
            <a:noFill/>
          </p:spPr>
        </p:pic>
        <p:pic>
          <p:nvPicPr>
            <p:cNvPr id="4" name="Graphic 13">
              <a:extLst>
                <a:ext uri="{EF93E6A4-AF22-4999-B8C4-C0A4E8CE1E0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61730B3-1C41-452B-8168-E7366355CF48}"/>
                </a:ext>
              </a:extLst>
            </p:cNvPr>
            <p:cNvPicPr>
              <a:picLocks noChangeAspect="1"/>
            </p:cNvPicPr>
            <p:nvPr userDrawn="1"/>
          </p:nvPicPr>
          <p:blipFill>
            <a:blip r:embed="rId3"/>
            <a:stretch>
              <a:fillRect/>
            </a:stretch>
          </p:blipFill>
          <p:spPr>
            <a:xfrm>
              <a:off x="11049000" y="5180889"/>
              <a:ext cx="1143000" cy="914400"/>
            </a:xfrm>
            <a:prstGeom prst="rect">
              <a:avLst/>
            </a:prstGeom>
            <a:noFill/>
          </p:spPr>
        </p:pic>
      </p:grpSp>
      <p:sp>
        <p:nvSpPr>
          <p:cNvPr id="5" name="Title 1">
            <a:extLst>
              <a:ext uri="{D532841E-61F0-43C0-904D-E2E348404F3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41652D0-61F2-4F61-9579-82F370399A91}"/>
              </a:ext>
            </a:extLst>
          </p:cNvPr>
          <p:cNvSpPr>
            <a:spLocks noGrp="1"/>
          </p:cNvSpPr>
          <p:nvPr>
            <p:ph type="title" idx="10"/>
          </p:nvPr>
        </p:nvSpPr>
        <p:spPr>
          <a:xfrm>
            <a:off x="1885156" y="892177"/>
            <a:ext cx="8421688" cy="1325563"/>
          </a:xfrm>
        </p:spPr>
        <p:txBody>
          <a:bodyPr vert="horz" rtlCol="0">
            <a:normAutofit/>
          </a:bodyPr>
          <a:lstStyle>
            <a:lvl1pPr lvl="0" algn="ctr">
              <a:defRPr lang="en-US" sz="2800" spc="150" baseline="0" dirty="0">
                <a:solidFill>
                  <a:schemeClr val="tx1"/>
                </a:solidFill>
                <a:latin typeface="+mj-lt"/>
              </a:defRPr>
            </a:lvl1pPr>
          </a:lstStyle>
          <a:p>
            <a:r>
              <a:rPr lang="en-US" dirty="0"/>
              <a:t>CLICK TO EDIT MASTER TITLE STYLE</a:t>
            </a:r>
          </a:p>
        </p:txBody>
      </p:sp>
      <p:sp>
        <p:nvSpPr>
          <p:cNvPr id="6" name="Picture Placeholder 10">
            <a:extLst>
              <a:ext uri="{C660E224-4719-494E-AF7E-06FE237EBFB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326254D-80A3-4453-B78E-7E6CAD29779C}"/>
              </a:ext>
            </a:extLst>
          </p:cNvPr>
          <p:cNvSpPr>
            <a:spLocks noGrp="1"/>
          </p:cNvSpPr>
          <p:nvPr>
            <p:ph type="pic" idx="11"/>
          </p:nvPr>
        </p:nvSpPr>
        <p:spPr>
          <a:xfrm>
            <a:off x="1877176" y="2428875"/>
            <a:ext cx="1066800" cy="1066800"/>
          </a:xfrm>
          <a:solidFill>
            <a:schemeClr val="tx1"/>
          </a:solidFill>
        </p:spPr>
        <p:txBody>
          <a:bodyPr vert="horz" rtlCol="0">
            <a:normAutofit/>
          </a:bodyPr>
          <a:lstStyle>
            <a:lvl1pPr marL="0" lvl="0" indent="0" algn="l">
              <a:lnSpc>
                <a:spcPct val="100000"/>
              </a:lnSpc>
              <a:buFont typeface="Arial"/>
              <a:buNone/>
              <a:defRPr lang="en-US" sz="900" dirty="0">
                <a:solidFill>
                  <a:srgbClr val="000000"/>
                </a:solidFill>
              </a:defRPr>
            </a:lvl1pPr>
          </a:lstStyle>
          <a:p>
            <a:r>
              <a:rPr lang="en-US" dirty="0"/>
              <a:t>Click icon to add picture</a:t>
            </a:r>
          </a:p>
        </p:txBody>
      </p:sp>
      <p:sp>
        <p:nvSpPr>
          <p:cNvPr id="7" name="Text Placeholder 2">
            <a:extLst>
              <a:ext uri="{9DB82856-121A-4F79-8515-461762A0007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B34D52C-3899-4A66-A4D1-CE43C275C1FD}"/>
              </a:ext>
            </a:extLst>
          </p:cNvPr>
          <p:cNvSpPr>
            <a:spLocks noGrp="1"/>
          </p:cNvSpPr>
          <p:nvPr>
            <p:ph type="body" idx="12"/>
          </p:nvPr>
        </p:nvSpPr>
        <p:spPr>
          <a:xfrm>
            <a:off x="1500168" y="3654378"/>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8" name="Text Placeholder 2">
            <a:extLst>
              <a:ext uri="{2541C485-E3A4-4393-B979-05A42749EE2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2960BCC-0828-4E59-85E7-1AAF27A349B3}"/>
              </a:ext>
            </a:extLst>
          </p:cNvPr>
          <p:cNvSpPr>
            <a:spLocks noGrp="1"/>
          </p:cNvSpPr>
          <p:nvPr>
            <p:ph type="body" idx="13"/>
          </p:nvPr>
        </p:nvSpPr>
        <p:spPr>
          <a:xfrm>
            <a:off x="1500168" y="3809747"/>
            <a:ext cx="1828800"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9" name="Picture Placeholder 10">
            <a:extLst>
              <a:ext uri="{250E3C72-9024-4F74-BC6C-D4C7F3A36B3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3FE2704-4EF1-4D70-ABF0-A42E5AB25FDE}"/>
              </a:ext>
            </a:extLst>
          </p:cNvPr>
          <p:cNvSpPr>
            <a:spLocks noGrp="1"/>
          </p:cNvSpPr>
          <p:nvPr>
            <p:ph type="pic" idx="14"/>
          </p:nvPr>
        </p:nvSpPr>
        <p:spPr>
          <a:xfrm>
            <a:off x="4226270" y="2428875"/>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10" name="Text Placeholder 2">
            <a:extLst>
              <a:ext uri="{B2781290-2642-40F7-A9A8-C1B491549AE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8F71710-C043-4C73-93E4-1D9B06AD6379}"/>
              </a:ext>
            </a:extLst>
          </p:cNvPr>
          <p:cNvSpPr>
            <a:spLocks noGrp="1"/>
          </p:cNvSpPr>
          <p:nvPr>
            <p:ph type="body" idx="15"/>
          </p:nvPr>
        </p:nvSpPr>
        <p:spPr>
          <a:xfrm>
            <a:off x="3849262" y="3654378"/>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1" name="Text Placeholder 2">
            <a:extLst>
              <a:ext uri="{A73D3441-0B9F-45EE-8CBA-BD1848CAEC1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D01AFD2-A7A5-4896-B4CB-430104DE3A03}"/>
              </a:ext>
            </a:extLst>
          </p:cNvPr>
          <p:cNvSpPr>
            <a:spLocks noGrp="1"/>
          </p:cNvSpPr>
          <p:nvPr>
            <p:ph type="body" idx="16"/>
          </p:nvPr>
        </p:nvSpPr>
        <p:spPr>
          <a:xfrm>
            <a:off x="3849262" y="3809747"/>
            <a:ext cx="1828800"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2" name="Picture Placeholder 10">
            <a:extLst>
              <a:ext uri="{7A25F374-6D67-4E7D-9C75-630FE66D0C2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2FE652F-FA8A-487A-8C81-4E4739D1E120}"/>
              </a:ext>
            </a:extLst>
          </p:cNvPr>
          <p:cNvSpPr>
            <a:spLocks noGrp="1"/>
          </p:cNvSpPr>
          <p:nvPr>
            <p:ph type="pic" idx="17"/>
          </p:nvPr>
        </p:nvSpPr>
        <p:spPr>
          <a:xfrm>
            <a:off x="6655584" y="2428875"/>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13" name="Text Placeholder 2">
            <a:extLst>
              <a:ext uri="{A883E495-3AF6-40EC-BA98-BB8AC64B42C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BF6A417-68A7-4EA6-806A-51FF1814EBA6}"/>
              </a:ext>
            </a:extLst>
          </p:cNvPr>
          <p:cNvSpPr>
            <a:spLocks noGrp="1"/>
          </p:cNvSpPr>
          <p:nvPr>
            <p:ph type="body" idx="18"/>
          </p:nvPr>
        </p:nvSpPr>
        <p:spPr>
          <a:xfrm>
            <a:off x="6198355" y="3654378"/>
            <a:ext cx="2105135"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4" name="Text Placeholder 2">
            <a:extLst>
              <a:ext uri="{F6EE82EF-743C-4835-946F-66DF2DBAC4D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98DDFA6-A789-4519-A8B3-B4319CBDFD30}"/>
              </a:ext>
            </a:extLst>
          </p:cNvPr>
          <p:cNvSpPr>
            <a:spLocks noGrp="1"/>
          </p:cNvSpPr>
          <p:nvPr>
            <p:ph type="body" idx="19"/>
          </p:nvPr>
        </p:nvSpPr>
        <p:spPr>
          <a:xfrm>
            <a:off x="6095998" y="3809747"/>
            <a:ext cx="2299855"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5" name="Picture Placeholder 10">
            <a:extLst>
              <a:ext uri="{2F79866A-7023-4C89-A477-06F54F4131E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F92027D-4AEA-4700-8941-7802DD20D12D}"/>
              </a:ext>
            </a:extLst>
          </p:cNvPr>
          <p:cNvSpPr>
            <a:spLocks noGrp="1"/>
          </p:cNvSpPr>
          <p:nvPr>
            <p:ph type="pic" idx="20"/>
          </p:nvPr>
        </p:nvSpPr>
        <p:spPr>
          <a:xfrm>
            <a:off x="9136815" y="2428875"/>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16" name="Text Placeholder 2">
            <a:extLst>
              <a:ext uri="{8617056F-EA72-4DBD-8978-515F67ED9BE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5FA50DE-A60E-40E9-8618-49FD14769830}"/>
              </a:ext>
            </a:extLst>
          </p:cNvPr>
          <p:cNvSpPr>
            <a:spLocks noGrp="1"/>
          </p:cNvSpPr>
          <p:nvPr>
            <p:ph type="body" idx="21"/>
          </p:nvPr>
        </p:nvSpPr>
        <p:spPr>
          <a:xfrm>
            <a:off x="8759806" y="3654378"/>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7" name="Text Placeholder 2">
            <a:extLst>
              <a:ext uri="{67755074-E5C6-47FF-97C9-D930104D00D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B5381D5-4ED6-4DCD-94D2-4F682D06BF5A}"/>
              </a:ext>
            </a:extLst>
          </p:cNvPr>
          <p:cNvSpPr>
            <a:spLocks noGrp="1"/>
          </p:cNvSpPr>
          <p:nvPr>
            <p:ph type="body" idx="22"/>
          </p:nvPr>
        </p:nvSpPr>
        <p:spPr>
          <a:xfrm>
            <a:off x="8744480" y="3809747"/>
            <a:ext cx="1844126"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18" name="Picture Placeholder 10">
            <a:extLst>
              <a:ext uri="{59DDACDE-004B-445A-8FC7-2DB09FB7EF4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707A907-28DB-4A98-B8B1-B513764754FD}"/>
              </a:ext>
            </a:extLst>
          </p:cNvPr>
          <p:cNvSpPr>
            <a:spLocks noGrp="1"/>
          </p:cNvSpPr>
          <p:nvPr>
            <p:ph type="pic" idx="23"/>
          </p:nvPr>
        </p:nvSpPr>
        <p:spPr>
          <a:xfrm>
            <a:off x="1877176" y="4287711"/>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19" name="Text Placeholder 2">
            <a:extLst>
              <a:ext uri="{1BF1BA75-993E-4EA2-BC1C-70EDD392C4B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A16B489-FAE5-487B-B06C-90A48FEE0F40}"/>
              </a:ext>
            </a:extLst>
          </p:cNvPr>
          <p:cNvSpPr>
            <a:spLocks noGrp="1"/>
          </p:cNvSpPr>
          <p:nvPr>
            <p:ph type="body" idx="24"/>
          </p:nvPr>
        </p:nvSpPr>
        <p:spPr>
          <a:xfrm>
            <a:off x="1500168" y="5513214"/>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0" name="Text Placeholder 2">
            <a:extLst>
              <a:ext uri="{EA0629BC-AA15-4684-BD8A-4C43B3DAFFA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05A87C5-8625-46CD-812A-A8424EA52523}"/>
              </a:ext>
            </a:extLst>
          </p:cNvPr>
          <p:cNvSpPr>
            <a:spLocks noGrp="1"/>
          </p:cNvSpPr>
          <p:nvPr>
            <p:ph type="body" idx="25"/>
          </p:nvPr>
        </p:nvSpPr>
        <p:spPr>
          <a:xfrm>
            <a:off x="1500168" y="5668583"/>
            <a:ext cx="1828800"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1" name="Picture Placeholder 10">
            <a:extLst>
              <a:ext uri="{C096C109-0A14-4136-8A53-CD5AF7BD4F7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F44B2D4-0E30-4DAA-90AC-C3C2B2844138}"/>
              </a:ext>
            </a:extLst>
          </p:cNvPr>
          <p:cNvSpPr>
            <a:spLocks noGrp="1"/>
          </p:cNvSpPr>
          <p:nvPr>
            <p:ph type="pic" idx="26"/>
          </p:nvPr>
        </p:nvSpPr>
        <p:spPr>
          <a:xfrm>
            <a:off x="4226270" y="4287711"/>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22" name="Text Placeholder 2">
            <a:extLst>
              <a:ext uri="{281B61CA-7990-49F9-8C4A-836E01881B0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34646A5-097C-47F5-99B0-C44470ECDEDD}"/>
              </a:ext>
            </a:extLst>
          </p:cNvPr>
          <p:cNvSpPr>
            <a:spLocks noGrp="1"/>
          </p:cNvSpPr>
          <p:nvPr>
            <p:ph type="body" idx="27"/>
          </p:nvPr>
        </p:nvSpPr>
        <p:spPr>
          <a:xfrm>
            <a:off x="3849262" y="5513214"/>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3" name="Text Placeholder 2">
            <a:extLst>
              <a:ext uri="{26471223-0733-4FBA-BF37-B7BFA9F11B4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07F9C7D-F34B-4D96-91EE-F3FE9F88BFA8}"/>
              </a:ext>
            </a:extLst>
          </p:cNvPr>
          <p:cNvSpPr>
            <a:spLocks noGrp="1"/>
          </p:cNvSpPr>
          <p:nvPr>
            <p:ph type="body" idx="28"/>
          </p:nvPr>
        </p:nvSpPr>
        <p:spPr>
          <a:xfrm>
            <a:off x="3849262" y="5668583"/>
            <a:ext cx="1828800"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4" name="Picture Placeholder 10">
            <a:extLst>
              <a:ext uri="{7283693A-AE78-4324-B32C-D59E004DE89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744EC46-80BA-4F5B-BF8C-DEF88AA776F4}"/>
              </a:ext>
            </a:extLst>
          </p:cNvPr>
          <p:cNvSpPr>
            <a:spLocks noGrp="1"/>
          </p:cNvSpPr>
          <p:nvPr>
            <p:ph type="pic" idx="29"/>
          </p:nvPr>
        </p:nvSpPr>
        <p:spPr>
          <a:xfrm>
            <a:off x="6655584" y="4287711"/>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25" name="Text Placeholder 2">
            <a:extLst>
              <a:ext uri="{09BCB4E0-F1FE-4F57-A243-497831BBE83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12FD3A3-BD04-4992-8712-8AC5F928052C}"/>
              </a:ext>
            </a:extLst>
          </p:cNvPr>
          <p:cNvSpPr>
            <a:spLocks noGrp="1"/>
          </p:cNvSpPr>
          <p:nvPr>
            <p:ph type="body" idx="30"/>
          </p:nvPr>
        </p:nvSpPr>
        <p:spPr>
          <a:xfrm>
            <a:off x="6339926" y="5513214"/>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6" name="Text Placeholder 2">
            <a:extLst>
              <a:ext uri="{C23D8E32-884B-4D46-9E36-3CA08FCE1BF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D18D741-B820-4E16-A366-BCA9EA003AD3}"/>
              </a:ext>
            </a:extLst>
          </p:cNvPr>
          <p:cNvSpPr>
            <a:spLocks noGrp="1"/>
          </p:cNvSpPr>
          <p:nvPr>
            <p:ph type="body" idx="31"/>
          </p:nvPr>
        </p:nvSpPr>
        <p:spPr>
          <a:xfrm>
            <a:off x="6339926" y="5668583"/>
            <a:ext cx="1813474"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7" name="Picture Placeholder 10">
            <a:extLst>
              <a:ext uri="{9C8474D0-5D1F-4D6E-BBCA-8B3129EFFFC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73AF3DD-F218-4FED-80A4-98EC66CFBFB3}"/>
              </a:ext>
            </a:extLst>
          </p:cNvPr>
          <p:cNvSpPr>
            <a:spLocks noGrp="1"/>
          </p:cNvSpPr>
          <p:nvPr>
            <p:ph type="pic" idx="32"/>
          </p:nvPr>
        </p:nvSpPr>
        <p:spPr>
          <a:xfrm>
            <a:off x="9136815" y="4287711"/>
            <a:ext cx="1066800" cy="1066800"/>
          </a:xfrm>
          <a:solidFill>
            <a:schemeClr val="tx1"/>
          </a:solidFill>
        </p:spPr>
        <p:txBody>
          <a:bodyPr vert="horz" rtlCol="0">
            <a:normAutofit/>
          </a:bodyPr>
          <a:lstStyle>
            <a:lvl1pPr marL="0" lvl="0" indent="0" algn="l">
              <a:lnSpc>
                <a:spcPct val="100000"/>
              </a:lnSpc>
              <a:buNone/>
              <a:defRPr lang="en-US" sz="900" dirty="0">
                <a:solidFill>
                  <a:srgbClr val="000000"/>
                </a:solidFill>
              </a:defRPr>
            </a:lvl1pPr>
          </a:lstStyle>
          <a:p>
            <a:r>
              <a:rPr lang="en-US" dirty="0"/>
              <a:t>Click icon to add picture</a:t>
            </a:r>
          </a:p>
        </p:txBody>
      </p:sp>
      <p:sp>
        <p:nvSpPr>
          <p:cNvPr id="28" name="Text Placeholder 2">
            <a:extLst>
              <a:ext uri="{7398D5A1-E094-421D-9EFB-FA9CB8560C8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EC989C0-763C-40AC-B4AF-BB49E90973BA}"/>
              </a:ext>
            </a:extLst>
          </p:cNvPr>
          <p:cNvSpPr>
            <a:spLocks noGrp="1"/>
          </p:cNvSpPr>
          <p:nvPr>
            <p:ph type="body" idx="33"/>
          </p:nvPr>
        </p:nvSpPr>
        <p:spPr>
          <a:xfrm>
            <a:off x="8759806" y="5513214"/>
            <a:ext cx="1828800" cy="343061"/>
          </a:xfrm>
        </p:spPr>
        <p:txBody>
          <a:bodyPr vert="horz" rtlCol="0" anchor="t">
            <a:noAutofit/>
          </a:bodyPr>
          <a:lstStyle>
            <a:lvl1pPr marL="0" lvl="0" indent="0" algn="ctr">
              <a:buNone/>
              <a:defRPr lang="en-US" sz="1050" spc="150" baseline="0" dirty="0">
                <a:solidFill>
                  <a:schemeClr val="tx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29" name="Text Placeholder 2">
            <a:extLst>
              <a:ext uri="{0603AA2B-AD33-4FCD-B0E8-94F010ADB40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A80BF45-D007-4516-9888-3014902F6130}"/>
              </a:ext>
            </a:extLst>
          </p:cNvPr>
          <p:cNvSpPr>
            <a:spLocks noGrp="1"/>
          </p:cNvSpPr>
          <p:nvPr>
            <p:ph type="body" idx="34"/>
          </p:nvPr>
        </p:nvSpPr>
        <p:spPr>
          <a:xfrm>
            <a:off x="8744480" y="5668583"/>
            <a:ext cx="1844126" cy="343061"/>
          </a:xfrm>
        </p:spPr>
        <p:txBody>
          <a:bodyPr vert="horz" rtlCol="0" anchor="ctr">
            <a:noAutofit/>
          </a:bodyPr>
          <a:lstStyle>
            <a:lvl1pPr marL="0" lvl="0" indent="0" algn="ctr">
              <a:buNone/>
              <a:defRPr lang="en-US" sz="900" spc="150" baseline="0" dirty="0">
                <a:solidFill>
                  <a:schemeClr val="accent1"/>
                </a:solidFill>
                <a:latin typeface="+mj-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a:t>
            </a:r>
          </a:p>
        </p:txBody>
      </p:sp>
      <p:sp>
        <p:nvSpPr>
          <p:cNvPr id="30" name="Date Placeholder 6">
            <a:extLst>
              <a:ext uri="{69698EDE-DC9C-4CB8-A99D-FD2443334F9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D2CCCA4-3AC2-41D8-9E08-4A2E0762AF84}"/>
              </a:ext>
            </a:extLst>
          </p:cNvPr>
          <p:cNvSpPr>
            <a:spLocks noGrp="1"/>
          </p:cNvSpPr>
          <p:nvPr>
            <p:ph type="dt" sz="half" idx="35"/>
          </p:nvPr>
        </p:nvSpPr>
        <p:spPr/>
        <p:txBody>
          <a:bodyPr rtlCol="0"/>
          <a:lstStyle>
            <a:lvl1pPr lvl="0">
              <a:defRPr lang="en-US" sz="900" dirty="0">
                <a:solidFill>
                  <a:srgbClr val="898989"/>
                </a:solidFill>
              </a:defRPr>
            </a:lvl1pPr>
          </a:lstStyle>
          <a:p>
            <a:r>
              <a:rPr lang="en-US" dirty="0"/>
              <a:t>20XX</a:t>
            </a:r>
          </a:p>
        </p:txBody>
      </p:sp>
      <p:sp>
        <p:nvSpPr>
          <p:cNvPr id="31" name="Footer Placeholder 7">
            <a:extLst>
              <a:ext uri="{3DC02278-85CD-43B1-A6AC-4F551F35368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6FE00D-ECBE-4B8B-85B0-D36BFCE45445}"/>
              </a:ext>
            </a:extLst>
          </p:cNvPr>
          <p:cNvSpPr>
            <a:spLocks noGrp="1"/>
          </p:cNvSpPr>
          <p:nvPr>
            <p:ph type="ftr" sz="quarter" idx="36"/>
          </p:nvPr>
        </p:nvSpPr>
        <p:spPr/>
        <p:txBody>
          <a:bodyPr rtlCol="0"/>
          <a:lstStyle>
            <a:lvl1pPr lvl="0">
              <a:defRPr lang="en-US" sz="900" dirty="0">
                <a:solidFill>
                  <a:srgbClr val="898989"/>
                </a:solidFill>
              </a:defRPr>
            </a:lvl1pPr>
          </a:lstStyle>
          <a:p>
            <a:r>
              <a:rPr lang="en-US" dirty="0"/>
              <a:t>PRESENTATION TITLE</a:t>
            </a:r>
          </a:p>
        </p:txBody>
      </p:sp>
      <p:sp>
        <p:nvSpPr>
          <p:cNvPr id="32" name="Slide Number Placeholder 8">
            <a:extLst>
              <a:ext uri="{9FE47F99-80A3-468F-AD06-9E8218CCD50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90C8626-A983-4DC9-B72E-158EBBE0D754}"/>
              </a:ext>
            </a:extLst>
          </p:cNvPr>
          <p:cNvSpPr>
            <a:spLocks noGrp="1"/>
          </p:cNvSpPr>
          <p:nvPr>
            <p:ph type="sldNum" sz="quarter" idx="37"/>
          </p:nvPr>
        </p:nvSpPr>
        <p:spPr/>
        <p:txBody>
          <a:bodyPr rtlCol="0"/>
          <a:lstStyle>
            <a:lvl1pPr lvl="0">
              <a:defRPr lang="en-US" sz="900" dirty="0">
                <a:solidFill>
                  <a:srgbClr val="898989"/>
                </a:solidFill>
              </a:defRPr>
            </a:lvl1pPr>
          </a:lstStyle>
          <a:p>
            <a:fld id="{8446A49E-03DD-4DE9-A52E-451903EB37D1}" type="slidenum">
              <a:t>‹#›</a:t>
            </a:fld>
            <a:endParaRPr lang="en-US" dirty="0"/>
          </a:p>
        </p:txBody>
      </p:sp>
    </p:spTree>
    <p:extLst>
      <p:ext uri="{6EE3BD36-AFD4-4816-BE34-608A19B52707}">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Ref idx="1001">
        <a:schemeClr val="bg1"/>
      </p:bgRef>
    </p:bg>
    <p:spTree>
      <p:nvGrpSpPr>
        <p:cNvPr id="1" name=""/>
        <p:cNvGrpSpPr/>
        <p:nvPr/>
      </p:nvGrpSpPr>
      <p:grpSpPr>
        <a:xfrm>
          <a:off x="0" y="0"/>
          <a:ext cx="0" cy="0"/>
          <a:chOff x="0" y="0"/>
          <a:chExt cx="0" cy="0"/>
        </a:xfrm>
      </p:grpSpPr>
      <p:sp>
        <p:nvSpPr>
          <p:cNvPr id="2" name="Title Placeholder 1">
            <a:extLst>
              <a:ext uri="{2E7E7863-7C91-494E-80F5-5535C334CFF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3629574-77FF-4D22-A143-8C2C8A1FB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57699A44-4505-4121-A281-CE433E957BC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0EF167E-0378-4F7D-A19D-A05AB5B59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588E60B5-7FC0-4209-A688-D95972950DC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B2405BF-B0EB-4351-A87D-1E7196902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lvl="0" algn="l">
              <a:defRPr lang="en-US" sz="1200" dirty="0">
                <a:solidFill>
                  <a:schemeClr val="tx1">
                    <a:tint val="75000"/>
                  </a:schemeClr>
                </a:solidFill>
              </a:defRPr>
            </a:lvl1pPr>
          </a:lstStyle>
          <a:p>
            <a:r>
              <a:rPr lang="en-US" dirty="0"/>
              <a:t>20XX</a:t>
            </a:r>
          </a:p>
        </p:txBody>
      </p:sp>
      <p:sp>
        <p:nvSpPr>
          <p:cNvPr id="5" name="Footer Placeholder 4">
            <a:extLst>
              <a:ext uri="{9D98B755-5640-45DA-9123-1750DDA7F55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DD13064-FD4A-49DE-8DE8-2F944B6E7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lvl="0" algn="ctr">
              <a:defRPr lang="en-US" sz="1200" dirty="0">
                <a:solidFill>
                  <a:schemeClr val="tx1">
                    <a:tint val="75000"/>
                  </a:schemeClr>
                </a:solidFill>
              </a:defRPr>
            </a:lvl1pPr>
          </a:lstStyle>
          <a:p>
            <a:r>
              <a:rPr lang="en-US" dirty="0"/>
              <a:t>PRESENTATION TITLE</a:t>
            </a:r>
          </a:p>
        </p:txBody>
      </p:sp>
      <p:sp>
        <p:nvSpPr>
          <p:cNvPr id="6" name="Slide Number Placeholder 5">
            <a:extLst>
              <a:ext uri="{2691FBB8-1AA3-451B-A9BE-6CAD2426D63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650C2D1-D8EB-43C7-9FD8-692B32D6A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lvl="0" algn="r">
              <a:defRPr lang="en-US" sz="1200" dirty="0">
                <a:solidFill>
                  <a:schemeClr val="tx1">
                    <a:tint val="75000"/>
                  </a:schemeClr>
                </a:solidFill>
              </a:defRPr>
            </a:lvl1pPr>
          </a:lstStyle>
          <a:p>
            <a:fld id="{71B0011A-81EF-4520-A247-50EE46D10BF0}"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hf hdr="0"/>
  <p:txStyles>
    <p:titleStyle>
      <a:lvl1pPr lvl="0" algn="l" rtl="0">
        <a:lnSpc>
          <a:spcPct val="90000"/>
        </a:lnSpc>
        <a:spcBef>
          <a:spcPct val="0"/>
        </a:spcBef>
        <a:buNone/>
        <a:defRPr lang="en-US" sz="4400" cap="all" baseline="0" dirty="0">
          <a:solidFill>
            <a:schemeClr val="tx1"/>
          </a:solidFill>
          <a:latin typeface="+mj-lt"/>
        </a:defRPr>
      </a:lvl1pPr>
    </p:titleStyle>
    <p:bodyStyle>
      <a:lvl1pPr marL="228600" lvl="0" indent="-228600" algn="l" rtl="0">
        <a:lnSpc>
          <a:spcPct val="90000"/>
        </a:lnSpc>
        <a:spcBef>
          <a:spcPts val="1000"/>
        </a:spcBef>
        <a:buFont typeface="Arial"/>
        <a:buChar char="•"/>
        <a:defRPr lang="en-US" sz="2800" dirty="0">
          <a:solidFill>
            <a:schemeClr val="tx1"/>
          </a:solidFill>
          <a:latin typeface="+mn-lt"/>
        </a:defRPr>
      </a:lvl1pPr>
      <a:lvl2pPr marL="685800" lvl="1" indent="-228600" algn="l" rtl="0">
        <a:lnSpc>
          <a:spcPct val="90000"/>
        </a:lnSpc>
        <a:spcBef>
          <a:spcPts val="500"/>
        </a:spcBef>
        <a:buFont typeface="Arial"/>
        <a:buChar char="•"/>
        <a:defRPr lang="en-US" sz="2400" dirty="0">
          <a:solidFill>
            <a:schemeClr val="tx1"/>
          </a:solidFill>
          <a:latin typeface="+mn-lt"/>
        </a:defRPr>
      </a:lvl2pPr>
      <a:lvl3pPr marL="1143000" lvl="2" indent="-228600" algn="l" rtl="0">
        <a:lnSpc>
          <a:spcPct val="90000"/>
        </a:lnSpc>
        <a:spcBef>
          <a:spcPts val="500"/>
        </a:spcBef>
        <a:buFont typeface="Arial"/>
        <a:buChar char="•"/>
        <a:defRPr lang="en-US" sz="2000" dirty="0">
          <a:solidFill>
            <a:schemeClr val="tx1"/>
          </a:solidFill>
          <a:latin typeface="+mn-lt"/>
        </a:defRPr>
      </a:lvl3pPr>
      <a:lvl4pPr marL="1600200" lvl="3" indent="-228600" algn="l" rtl="0">
        <a:lnSpc>
          <a:spcPct val="90000"/>
        </a:lnSpc>
        <a:spcBef>
          <a:spcPts val="500"/>
        </a:spcBef>
        <a:buFont typeface="Arial"/>
        <a:buChar char="•"/>
        <a:defRPr lang="en-US" sz="1800" dirty="0">
          <a:solidFill>
            <a:schemeClr val="tx1"/>
          </a:solidFill>
          <a:latin typeface="+mn-lt"/>
        </a:defRPr>
      </a:lvl4pPr>
      <a:lvl5pPr marL="2057400" lvl="4" indent="-228600" algn="l" rtl="0">
        <a:lnSpc>
          <a:spcPct val="90000"/>
        </a:lnSpc>
        <a:spcBef>
          <a:spcPts val="500"/>
        </a:spcBef>
        <a:buFont typeface="Arial"/>
        <a:buChar char="•"/>
        <a:defRPr lang="en-US" sz="1800" dirty="0">
          <a:solidFill>
            <a:schemeClr val="tx1"/>
          </a:solidFill>
          <a:latin typeface="+mn-lt"/>
        </a:defRPr>
      </a:lvl5pPr>
      <a:lvl6pPr marL="2514600" lvl="5" indent="-228600" algn="l" rtl="0">
        <a:lnSpc>
          <a:spcPct val="90000"/>
        </a:lnSpc>
        <a:spcBef>
          <a:spcPts val="500"/>
        </a:spcBef>
        <a:buFont typeface="Arial"/>
        <a:buChar char="•"/>
        <a:defRPr lang="en-US" sz="1800" dirty="0">
          <a:solidFill>
            <a:schemeClr val="tx1"/>
          </a:solidFill>
          <a:latin typeface="+mn-lt"/>
        </a:defRPr>
      </a:lvl6pPr>
      <a:lvl7pPr marL="2971800" lvl="6" indent="-228600" algn="l" rtl="0">
        <a:lnSpc>
          <a:spcPct val="90000"/>
        </a:lnSpc>
        <a:spcBef>
          <a:spcPts val="500"/>
        </a:spcBef>
        <a:buFont typeface="Arial"/>
        <a:buChar char="•"/>
        <a:defRPr lang="en-US" sz="1800" dirty="0">
          <a:solidFill>
            <a:schemeClr val="tx1"/>
          </a:solidFill>
          <a:latin typeface="+mn-lt"/>
        </a:defRPr>
      </a:lvl7pPr>
      <a:lvl8pPr marL="3429000" lvl="7" indent="-228600" algn="l" rtl="0">
        <a:lnSpc>
          <a:spcPct val="90000"/>
        </a:lnSpc>
        <a:spcBef>
          <a:spcPts val="500"/>
        </a:spcBef>
        <a:buFont typeface="Arial"/>
        <a:buChar char="•"/>
        <a:defRPr lang="en-US" sz="1800" dirty="0">
          <a:solidFill>
            <a:schemeClr val="tx1"/>
          </a:solidFill>
          <a:latin typeface="+mn-lt"/>
        </a:defRPr>
      </a:lvl8pPr>
      <a:lvl9pPr marL="3886200" lvl="8" indent="-228600" algn="l" rtl="0">
        <a:lnSpc>
          <a:spcPct val="90000"/>
        </a:lnSpc>
        <a:spcBef>
          <a:spcPts val="500"/>
        </a:spcBef>
        <a:buFont typeface="Arial"/>
        <a:buChar char="•"/>
        <a:defRPr lang="en-US" sz="1800" dirty="0">
          <a:solidFill>
            <a:schemeClr val="tx1"/>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160.png" /><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10.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0.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B1DE2C01-9806-482E-B07E-B8F1D5E9AC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2984D6C-6611-48DC-8A41-CF265BD8FD2F}"/>
              </a:ext>
            </a:extLst>
          </p:cNvPr>
          <p:cNvSpPr>
            <a:spLocks noGrp="1"/>
          </p:cNvSpPr>
          <p:nvPr>
            <p:ph type="title"/>
          </p:nvPr>
        </p:nvSpPr>
        <p:spPr>
          <a:xfrm>
            <a:off x="6416039" y="3124200"/>
            <a:ext cx="5471161" cy="1143000"/>
          </a:xfrm>
        </p:spPr>
        <p:txBody>
          <a:bodyPr rtlCol="0"/>
          <a:lstStyle/>
          <a:p>
            <a:pPr algn="ctr"/>
            <a:r>
              <a:rPr lang="en-US" sz="4400" b="1" dirty="0">
                <a:latin typeface="Times New Roman" panose="02020603050405020304" pitchFamily="18" charset="0"/>
                <a:cs typeface="Times New Roman" panose="02020603050405020304" pitchFamily="18" charset="0"/>
              </a:rPr>
              <a:t>Carnot cycle</a:t>
            </a:r>
          </a:p>
        </p:txBody>
      </p:sp>
      <p:sp>
        <p:nvSpPr>
          <p:cNvPr id="3" name="Subtitle 2">
            <a:extLst>
              <a:ext uri="{A6ECC559-EE2E-4DCD-9CC4-16E2C0DAB59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013F653-AC13-4029-8BBB-EE5B88F1F208}"/>
              </a:ext>
            </a:extLst>
          </p:cNvPr>
          <p:cNvSpPr>
            <a:spLocks noGrp="1"/>
          </p:cNvSpPr>
          <p:nvPr>
            <p:ph type="subTitle" idx="1"/>
          </p:nvPr>
        </p:nvSpPr>
        <p:spPr>
          <a:xfrm>
            <a:off x="6680733" y="4876800"/>
            <a:ext cx="4941771" cy="1524001"/>
          </a:xfrm>
        </p:spPr>
        <p:txBody>
          <a:bodyPr vert="horz" rtlCol="0">
            <a:noAutofit/>
          </a:bodyPr>
          <a:lstStyle/>
          <a:p>
            <a:pPr algn="ctr"/>
            <a:r>
              <a:rPr lang="en-US" sz="1800" b="1" dirty="0">
                <a:latin typeface="Times New Roman" panose="02020603050405020304" pitchFamily="18" charset="0"/>
                <a:cs typeface="Times New Roman" panose="02020603050405020304" pitchFamily="18" charset="0"/>
              </a:rPr>
              <a:t>Muhammad Jahanzeb          Zaid Hassan</a:t>
            </a:r>
          </a:p>
          <a:p>
            <a:pPr algn="ctr"/>
            <a:r>
              <a:rPr lang="en-US" sz="1800" b="1" dirty="0">
                <a:latin typeface="Times New Roman" panose="02020603050405020304" pitchFamily="18" charset="0"/>
                <a:cs typeface="Times New Roman" panose="02020603050405020304" pitchFamily="18" charset="0"/>
              </a:rPr>
              <a:t> (0032-BSc. EE-21)             (0042-BSc.EE-21)</a:t>
            </a:r>
          </a:p>
          <a:p>
            <a:endParaRPr lang="en-US" dirty="0"/>
          </a:p>
        </p:txBody>
      </p:sp>
    </p:spTree>
    <p:extLst>
      <p:ext uri="{F9F0FFAD-AD81-4A69-A571-5633431EC6C5}">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4">
            <a:extLst>
              <a:ext uri="{CCC537F3-5BBC-483B-9F6B-104938FC98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79F6304-E207-4DCA-AC4E-DBC72AF0414B}"/>
              </a:ext>
            </a:extLst>
          </p:cNvPr>
          <p:cNvSpPr txBox="1"/>
          <p:nvPr/>
        </p:nvSpPr>
        <p:spPr>
          <a:xfrm>
            <a:off x="685800" y="533400"/>
            <a:ext cx="8001000" cy="954107"/>
          </a:xfrm>
          <a:prstGeom prst="rect">
            <a:avLst/>
          </a:prstGeom>
          <a:noFill/>
        </p:spPr>
        <p:txBody>
          <a:bodyPr vert="horz" wrap="square" rtlCol="0">
            <a:spAutoFit/>
          </a:bodyPr>
          <a:lstStyle/>
          <a:p>
            <a:pPr algn="ctr"/>
            <a:endParaRPr lang="en-US" sz="2800" b="1" dirty="0">
              <a:solidFill>
                <a:srgbClr val="333333"/>
              </a:solidFill>
              <a:latin typeface="Times New Roman" panose="02020603050405020304" pitchFamily="18" charset="0"/>
              <a:cs typeface="Times New Roman" panose="02020603050405020304" pitchFamily="18" charset="0"/>
            </a:endParaRPr>
          </a:p>
          <a:p>
            <a:pPr algn="ctr"/>
            <a:r>
              <a:rPr lang="en-US" sz="2800" b="1" dirty="0">
                <a:solidFill>
                  <a:srgbClr val="333333"/>
                </a:solidFill>
                <a:latin typeface="Times New Roman" panose="02020603050405020304" pitchFamily="18" charset="0"/>
                <a:cs typeface="Times New Roman" panose="02020603050405020304" pitchFamily="18" charset="0"/>
              </a:rPr>
              <a:t>HEAT ENGINES</a:t>
            </a:r>
            <a:r>
              <a:rPr lang="en-US" sz="2800" b="1" i="0" dirty="0">
                <a:solidFill>
                  <a:srgbClr val="333333"/>
                </a:solidFill>
                <a:effectLst/>
                <a:latin typeface="Times New Roman" panose="02020603050405020304" pitchFamily="18" charset="0"/>
                <a:cs typeface="Times New Roman" panose="02020603050405020304" pitchFamily="18" charset="0"/>
              </a:rPr>
              <a:t>: THE CARNOT CYCLE</a:t>
            </a:r>
          </a:p>
        </p:txBody>
      </p:sp>
      <p:sp>
        <p:nvSpPr>
          <p:cNvPr id="4" name="TextBox 3">
            <a:extLst>
              <a:ext uri="{FF2B5EF4-FFF2-40B4-BE49-F238E27FC236}">
                <a16:creationId xmlns:a16="http://schemas.microsoft.com/office/drawing/2014/main" id="{7CFDCDF6-171E-399F-7BA1-960397E72CD8}"/>
              </a:ext>
            </a:extLst>
          </p:cNvPr>
          <p:cNvSpPr txBox="1"/>
          <p:nvPr/>
        </p:nvSpPr>
        <p:spPr>
          <a:xfrm>
            <a:off x="381000" y="1752601"/>
            <a:ext cx="8077200" cy="4154984"/>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All standard heat engines (steam, gasoline, diesel) work by supplying heat to a gas, the gas then expands in a cylinder and pushes a piston to do its work.  So it’s easy to see how to turn heat into work, but that’s a one shot deal. We need it to keep repeating to have a useful engine.  The heat and/or the gas must therefore be dumped out of the cylinder before the next cycle begins, otherwise all the work the gas delivered on expanding will be used up compressing it back</a:t>
            </a:r>
            <a:r>
              <a:rPr lang="en-US" sz="2400" dirty="0">
                <a:solidFill>
                  <a:srgbClr val="333333"/>
                </a:solidFill>
                <a:latin typeface="Times New Roman" panose="02020603050405020304" pitchFamily="18" charset="0"/>
                <a:cs typeface="Times New Roman" panose="02020603050405020304" pitchFamily="18" charset="0"/>
              </a:rPr>
              <a:t>. </a:t>
            </a:r>
            <a:r>
              <a:rPr lang="en-US" sz="2400" i="0" dirty="0">
                <a:solidFill>
                  <a:srgbClr val="333333"/>
                </a:solidFill>
                <a:effectLst/>
                <a:latin typeface="Times New Roman" panose="02020603050405020304" pitchFamily="18" charset="0"/>
                <a:cs typeface="Times New Roman" panose="02020603050405020304" pitchFamily="18" charset="0"/>
              </a:rPr>
              <a:t>This simplest heat engine is called the Carnot Engine , for which one complete heating/cooling, expanding/contracting cycle back to the original gas volume and temperature is a Carnot cycle</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122" name="Picture 2" descr="Internal Combustion Engine Basics | Department of Energy">
            <a:extLst>
              <a:ext uri="{FF2B5EF4-FFF2-40B4-BE49-F238E27FC236}">
                <a16:creationId xmlns:a16="http://schemas.microsoft.com/office/drawing/2014/main" id="{8FD9CA2D-8F42-7D73-409C-3BF1A50BD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430357"/>
            <a:ext cx="3505200" cy="489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98743"/>
      </p:ext>
      <p:ext uri="{4B81AC85-3B9E-4A97-B85B-1316530A5DE8}">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BC522E49-D82F-405C-B273-3E704E4A47B9}"/>
              </a:ext>
            </a:extLst>
          </p:cNvPr>
          <p:cNvSpPr>
            <a:spLocks noGrp="1"/>
          </p:cNvSpPr>
          <p:nvPr>
            <p:ph type="dt" sz="half" idx="12"/>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3CBE78DE-7445-4D72-B936-8DB09D421224}"/>
              </a:ext>
            </a:extLst>
          </p:cNvPr>
          <p:cNvSpPr>
            <a:spLocks noGrp="1"/>
          </p:cNvSpPr>
          <p:nvPr>
            <p:ph type="ftr" sz="quarter" idx="13"/>
          </p:nvPr>
        </p:nvSpPr>
        <p:spPr/>
        <p:txBody>
          <a:bodyPr/>
          <a:lstStyle/>
          <a:p>
            <a:r>
              <a:rPr lang="en-US"/>
              <a:t>PRESENTATION TITLE</a:t>
            </a:r>
            <a:endParaRPr lang="en-US" dirty="0"/>
          </a:p>
        </p:txBody>
      </p:sp>
      <p:sp>
        <p:nvSpPr>
          <p:cNvPr id="17" name="Slide Number Placeholder 16">
            <a:extLst>
              <a:ext uri="{FF2B5EF4-FFF2-40B4-BE49-F238E27FC236}">
                <a16:creationId xmlns:a16="http://schemas.microsoft.com/office/drawing/2014/main" id="{201A28A9-4EA4-4B00-979E-438BEFFDDA31}"/>
              </a:ext>
            </a:extLst>
          </p:cNvPr>
          <p:cNvSpPr>
            <a:spLocks noGrp="1"/>
          </p:cNvSpPr>
          <p:nvPr>
            <p:ph type="sldNum" sz="quarter" idx="14"/>
          </p:nvPr>
        </p:nvSpPr>
        <p:spPr/>
        <p:txBody>
          <a:bodyPr/>
          <a:lstStyle/>
          <a:p>
            <a:fld id="{BEE28E9C-0AB1-4EB4-8E0D-82F8088B5E97}" type="slidenum">
              <a:rPr lang="en-US" smtClean="0"/>
              <a:t>11</a:t>
            </a:fld>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517E6FA-B575-411C-99BC-F465DCA45EC6}"/>
                  </a:ext>
                </a:extLst>
              </p:cNvPr>
              <p:cNvSpPr txBox="1"/>
              <p:nvPr/>
            </p:nvSpPr>
            <p:spPr>
              <a:xfrm>
                <a:off x="381000" y="762000"/>
                <a:ext cx="11811000" cy="6602064"/>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Numerical Problem</a:t>
                </a:r>
              </a:p>
              <a:p>
                <a:r>
                  <a:rPr lang="en-US" dirty="0">
                    <a:latin typeface="Times New Roman" panose="02020603050405020304" pitchFamily="18" charset="0"/>
                    <a:cs typeface="Times New Roman" panose="02020603050405020304" pitchFamily="18" charset="0"/>
                  </a:rPr>
                  <a:t>Consider a Carnot engine operating between a hot reservoir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𝑯</m:t>
                        </m:r>
                      </m:sub>
                    </m:sSub>
                    <m:r>
                      <a:rPr lang="en-US" b="1" i="1" smtClean="0">
                        <a:latin typeface="Cambria Math" panose="02040503050406030204" pitchFamily="18" charset="0"/>
                      </a:rPr>
                      <m:t>=</m:t>
                    </m:r>
                    <m:r>
                      <a:rPr lang="en-US" b="1" i="1" smtClean="0">
                        <a:latin typeface="Cambria Math" panose="02040503050406030204" pitchFamily="18" charset="0"/>
                      </a:rPr>
                      <m:t>𝟓𝟎𝟎</m:t>
                    </m:r>
                    <m:r>
                      <a:rPr lang="en-US" b="1" i="1" smtClean="0">
                        <a:latin typeface="Cambria Math" panose="02040503050406030204" pitchFamily="18" charset="0"/>
                      </a:rPr>
                      <m:t> </m:t>
                    </m:r>
                    <m:r>
                      <a:rPr lang="en-US" b="1" i="1" smtClean="0">
                        <a:latin typeface="Cambria Math" panose="02040503050406030204" pitchFamily="18" charset="0"/>
                      </a:rPr>
                      <m:t>𝑲</m:t>
                    </m:r>
                  </m:oMath>
                </a14:m>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 cold reservoir at</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 </m:t>
                        </m:r>
                        <m:r>
                          <a:rPr lang="en-US" b="1" i="1" smtClean="0">
                            <a:latin typeface="Cambria Math" panose="02040503050406030204" pitchFamily="18" charset="0"/>
                          </a:rPr>
                          <m:t>𝑻</m:t>
                        </m:r>
                      </m:e>
                      <m:sub>
                        <m:r>
                          <a:rPr lang="en-US" b="1" i="1" smtClean="0">
                            <a:latin typeface="Cambria Math" panose="02040503050406030204" pitchFamily="18" charset="0"/>
                          </a:rPr>
                          <m:t>𝑪</m:t>
                        </m:r>
                      </m:sub>
                    </m:sSub>
                    <m:r>
                      <a:rPr lang="en-US" b="1" i="1" smtClean="0">
                        <a:latin typeface="Cambria Math" panose="02040503050406030204" pitchFamily="18" charset="0"/>
                      </a:rPr>
                      <m:t>=</m:t>
                    </m:r>
                    <m:r>
                      <a:rPr lang="en-US" b="1" i="1" smtClean="0">
                        <a:latin typeface="Cambria Math" panose="02040503050406030204" pitchFamily="18" charset="0"/>
                      </a:rPr>
                      <m:t>𝟑𝟎𝟎</m:t>
                    </m:r>
                    <m:r>
                      <a:rPr lang="en-US" b="1" i="1" smtClean="0">
                        <a:latin typeface="Cambria Math" panose="02040503050406030204" pitchFamily="18" charset="0"/>
                      </a:rPr>
                      <m:t> </m:t>
                    </m:r>
                    <m:r>
                      <a:rPr lang="en-US" b="1" i="1" smtClean="0">
                        <a:latin typeface="Cambria Math" panose="02040503050406030204" pitchFamily="18" charset="0"/>
                      </a:rPr>
                      <m:t>𝑲</m:t>
                    </m:r>
                  </m:oMath>
                </a14:m>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engine uses an ideal gas as the working substance. The gas expands from a volume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𝟑</m:t>
                        </m:r>
                      </m:sup>
                    </m:sSup>
                  </m:oMath>
                </a14:m>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𝟐</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𝟒</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𝟑</m:t>
                        </m:r>
                      </m:sup>
                    </m:sSup>
                  </m:oMath>
                </a14:m>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during the isothermal expansion phase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𝑯</m:t>
                        </m:r>
                      </m:sub>
                    </m:sSub>
                  </m:oMath>
                </a14:m>
                <a:r>
                  <a:rPr lang="en-US" dirty="0">
                    <a:latin typeface="Times New Roman" panose="02020603050405020304" pitchFamily="18" charset="0"/>
                    <a:cs typeface="Times New Roman" panose="02020603050405020304" pitchFamily="18" charset="0"/>
                  </a:rPr>
                  <a:t>, and is compressed from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𝟐</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𝟒</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𝟑</m:t>
                        </m:r>
                        <m:r>
                          <a:rPr lang="en-US" b="1" i="1" smtClean="0">
                            <a:latin typeface="Cambria Math" panose="02040503050406030204" pitchFamily="18" charset="0"/>
                          </a:rPr>
                          <m:t> </m:t>
                        </m:r>
                      </m:sup>
                    </m:sSup>
                  </m:oMath>
                </a14:m>
                <a:r>
                  <a:rPr lang="en-US" dirty="0">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𝟏</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𝟑</m:t>
                        </m:r>
                      </m:sup>
                    </m:sSup>
                  </m:oMath>
                </a14:m>
                <a:r>
                  <a:rPr lang="en-US" dirty="0">
                    <a:latin typeface="Times New Roman" panose="02020603050405020304" pitchFamily="18" charset="0"/>
                    <a:cs typeface="Times New Roman" panose="02020603050405020304" pitchFamily="18" charset="0"/>
                  </a:rPr>
                  <a:t>during the isothermal compression phase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b="1" dirty="0">
                    <a:latin typeface="Times New Roman" panose="02020603050405020304" pitchFamily="18" charset="0"/>
                    <a:cs typeface="Times New Roman" panose="02020603050405020304" pitchFamily="18" charset="0"/>
                  </a:rPr>
                  <a:t>Calculate the efficiency of the Carnot engine.</a:t>
                </a:r>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b="1" dirty="0">
                    <a:latin typeface="Times New Roman" panose="02020603050405020304" pitchFamily="18" charset="0"/>
                    <a:cs typeface="Times New Roman" panose="02020603050405020304" pitchFamily="18" charset="0"/>
                  </a:rPr>
                  <a:t>If the engine absorbs 500 J of heat from the hot reservoir during the isothermal expansion, calculate the amount of heat rejected to the cold reservoir during the isothermal compression.</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Solution:</a:t>
                </a:r>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b="1" dirty="0">
                    <a:latin typeface="Times New Roman" panose="02020603050405020304" pitchFamily="18" charset="0"/>
                    <a:cs typeface="Times New Roman" panose="02020603050405020304" pitchFamily="18" charset="0"/>
                  </a:rPr>
                  <a:t>Efficiency of the Carnot engine: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efficiency </a:t>
                </a:r>
                <a14:m>
                  <m:oMath xmlns:m="http://schemas.openxmlformats.org/officeDocument/2006/math">
                    <m:r>
                      <a:rPr lang="en-US" b="1" i="1" smtClean="0">
                        <a:latin typeface="Cambria Math" panose="02040503050406030204" pitchFamily="18" charset="0"/>
                        <a:ea typeface="Cambria Math" panose="02040503050406030204" pitchFamily="18" charset="0"/>
                      </a:rPr>
                      <m:t>𝜼</m:t>
                    </m:r>
                    <m:r>
                      <a:rPr lang="en-US" b="0" i="1" smtClean="0">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of a Carnot engine is given by:</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=1 −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𝑐</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𝐻</m:t>
                              </m:r>
                            </m:sub>
                          </m:sSub>
                        </m:den>
                      </m:f>
                    </m:oMath>
                  </m:oMathPara>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​​Substituting the values</a:t>
                </a:r>
              </a:p>
              <a:p>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=1 −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300</m:t>
                        </m:r>
                      </m:num>
                      <m:den>
                        <m:r>
                          <a:rPr lang="en-US" b="0" i="1" smtClean="0">
                            <a:latin typeface="Cambria Math" panose="02040503050406030204" pitchFamily="18" charset="0"/>
                            <a:ea typeface="Cambria Math" panose="02040503050406030204" pitchFamily="18" charset="0"/>
                          </a:rPr>
                          <m:t>500</m:t>
                        </m:r>
                      </m:den>
                    </m:f>
                  </m:oMath>
                </a14:m>
                <a:r>
                  <a:rPr lang="en-US" dirty="0">
                    <a:latin typeface="Times New Roman" panose="02020603050405020304" pitchFamily="18" charset="0"/>
                    <a:cs typeface="Times New Roman" panose="02020603050405020304" pitchFamily="18" charset="0"/>
                  </a:rPr>
                  <a:t>  = 1 – 0.6 = 0.4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the efficiency of the engine is </a:t>
                </a:r>
                <a:r>
                  <a:rPr lang="en-US" b="1" dirty="0">
                    <a:latin typeface="Times New Roman" panose="02020603050405020304" pitchFamily="18" charset="0"/>
                    <a:cs typeface="Times New Roman" panose="02020603050405020304" pitchFamily="18" charset="0"/>
                  </a:rPr>
                  <a:t>40%</a:t>
                </a:r>
                <a:r>
                  <a:rPr lang="en-US" dirty="0">
                    <a:latin typeface="Times New Roman" panose="02020603050405020304" pitchFamily="18" charset="0"/>
                    <a:cs typeface="Times New Roman" panose="02020603050405020304" pitchFamily="18" charset="0"/>
                  </a:rPr>
                  <a:t>.</a:t>
                </a:r>
              </a:p>
              <a:p>
                <a:endParaRPr lang="en-US" dirty="0"/>
              </a:p>
              <a:p>
                <a:endParaRPr lang="en-US" dirty="0"/>
              </a:p>
              <a:p>
                <a:endParaRPr lang="en-US" dirty="0"/>
              </a:p>
              <a:p>
                <a:endParaRPr lang="en-US" dirty="0"/>
              </a:p>
            </p:txBody>
          </p:sp>
        </mc:Choice>
        <mc:Fallback xmlns="">
          <p:sp>
            <p:nvSpPr>
              <p:cNvPr id="23" name="TextBox 22">
                <a:extLst>
                  <a:ext uri="{FF2B5EF4-FFF2-40B4-BE49-F238E27FC236}">
                    <a16:creationId xmlns:a16="http://schemas.microsoft.com/office/drawing/2014/main" id="{E517E6FA-B575-411C-99BC-F465DCA45EC6}"/>
                  </a:ext>
                </a:extLst>
              </p:cNvPr>
              <p:cNvSpPr txBox="1">
                <a:spLocks noRot="1" noChangeAspect="1" noMove="1" noResize="1" noEditPoints="1" noAdjustHandles="1" noChangeArrowheads="1" noChangeShapeType="1" noTextEdit="1"/>
              </p:cNvSpPr>
              <p:nvPr/>
            </p:nvSpPr>
            <p:spPr>
              <a:xfrm>
                <a:off x="381000" y="762000"/>
                <a:ext cx="11811000" cy="6602064"/>
              </a:xfrm>
              <a:prstGeom prst="rect">
                <a:avLst/>
              </a:prstGeom>
              <a:blipFill>
                <a:blip r:embed="rId2"/>
                <a:stretch>
                  <a:fillRect l="-465" t="-462" r="-516"/>
                </a:stretch>
              </a:blipFill>
            </p:spPr>
            <p:txBody>
              <a:bodyPr/>
              <a:lstStyle/>
              <a:p>
                <a:r>
                  <a:rPr lang="en-US">
                    <a:noFill/>
                  </a:rPr>
                  <a:t> </a:t>
                </a:r>
              </a:p>
            </p:txBody>
          </p:sp>
        </mc:Fallback>
      </mc:AlternateContent>
    </p:spTree>
    <p:extLst>
      <p:ext uri="{BB962C8B-B14F-4D97-AF65-F5344CB8AC3E}">
        <p14:creationId xmlns:p14="http://schemas.microsoft.com/office/powerpoint/2010/main" val="1022080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1A3FE3-4A9F-4150-963C-49F48BE364FA}"/>
              </a:ext>
            </a:extLst>
          </p:cNvPr>
          <p:cNvSpPr>
            <a:spLocks noGrp="1"/>
          </p:cNvSpPr>
          <p:nvPr>
            <p:ph type="dt" sz="half" idx="12"/>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BE718A3-5772-4441-AB30-214F0BF0E962}"/>
              </a:ext>
            </a:extLst>
          </p:cNvPr>
          <p:cNvSpPr>
            <a:spLocks noGrp="1"/>
          </p:cNvSpPr>
          <p:nvPr>
            <p:ph type="ftr" sz="quarter" idx="1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386CB480-3421-4C12-8468-0CA23369B19C}"/>
              </a:ext>
            </a:extLst>
          </p:cNvPr>
          <p:cNvSpPr>
            <a:spLocks noGrp="1"/>
          </p:cNvSpPr>
          <p:nvPr>
            <p:ph type="sldNum" sz="quarter" idx="14"/>
          </p:nvPr>
        </p:nvSpPr>
        <p:spPr/>
        <p:txBody>
          <a:bodyPr/>
          <a:lstStyle/>
          <a:p>
            <a:fld id="{A486181D-9A98-459B-BFD9-CC44E0DE8807}" type="slidenum">
              <a:rPr lang="en-US" smtClean="0"/>
              <a:t>12</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A473A4C-BD3C-485A-A04F-0F2F40FE27BC}"/>
                  </a:ext>
                </a:extLst>
              </p:cNvPr>
              <p:cNvSpPr txBox="1"/>
              <p:nvPr/>
            </p:nvSpPr>
            <p:spPr>
              <a:xfrm>
                <a:off x="685800" y="685800"/>
                <a:ext cx="11353800" cy="6198043"/>
              </a:xfrm>
              <a:prstGeom prst="rect">
                <a:avLst/>
              </a:prstGeom>
              <a:noFill/>
            </p:spPr>
            <p:txBody>
              <a:bodyPr wrap="square" rtlCol="0">
                <a:spAutoFit/>
              </a:bodyPr>
              <a:lstStyle/>
              <a:p>
                <a:pPr>
                  <a:buFont typeface="+mj-lt"/>
                  <a:buAutoNum type="arabicPeriod" startAt="2"/>
                </a:pPr>
                <a:r>
                  <a:rPr lang="en-US" b="1" dirty="0">
                    <a:latin typeface="Times New Roman" panose="02020603050405020304" pitchFamily="18" charset="0"/>
                    <a:cs typeface="Times New Roman" panose="02020603050405020304" pitchFamily="18" charset="0"/>
                  </a:rPr>
                  <a:t>Heat rejected to the cold reservoir: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 Carnot cycle, the heat rejected to the cold reservoir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m:t>
                        </m:r>
                      </m:sub>
                    </m:sSub>
                  </m:oMath>
                </a14:m>
                <a:r>
                  <a:rPr lang="en-US" dirty="0">
                    <a:latin typeface="Times New Roman" panose="02020603050405020304" pitchFamily="18" charset="0"/>
                    <a:cs typeface="Times New Roman" panose="02020603050405020304" pitchFamily="18" charset="0"/>
                  </a:rPr>
                  <a:t>​ is related to the heat absorbed by the hot reservoir </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𝐻</m:t>
                        </m:r>
                      </m:sub>
                    </m:sSub>
                  </m:oMath>
                </a14:m>
                <a:r>
                  <a:rPr lang="en-US" dirty="0">
                    <a:latin typeface="Times New Roman" panose="02020603050405020304" pitchFamily="18" charset="0"/>
                    <a:cs typeface="Times New Roman" panose="02020603050405020304" pitchFamily="18" charset="0"/>
                  </a:rPr>
                  <a:t> by the efficiency:</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=1 −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𝐶</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𝐻</m:t>
                              </m:r>
                            </m:sub>
                          </m:sSub>
                        </m:den>
                      </m:f>
                    </m:oMath>
                  </m:oMathPara>
                </a14:m>
                <a:endParaRPr lang="en-US" b="0" dirty="0">
                  <a:latin typeface="Times New Roman" panose="02020603050405020304" pitchFamily="18" charset="0"/>
                  <a:ea typeface="Cambria Math" panose="020405030504060302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Rearranging the equation:</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𝐶</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𝐻</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1 − </m:t>
                          </m:r>
                          <m:r>
                            <a:rPr lang="en-US" b="0" i="1" smtClean="0">
                              <a:latin typeface="Cambria Math" panose="02040503050406030204" pitchFamily="18" charset="0"/>
                              <a:ea typeface="Cambria Math" panose="02040503050406030204" pitchFamily="18" charset="0"/>
                            </a:rPr>
                            <m:t>𝜂</m:t>
                          </m:r>
                        </m:e>
                      </m:d>
                    </m:oMath>
                  </m:oMathPara>
                </a14:m>
                <a:endParaRPr lang="en-US" b="0" dirty="0">
                  <a:latin typeface="Times New Roman" panose="02020603050405020304" pitchFamily="18" charset="0"/>
                  <a:ea typeface="Cambria Math" panose="020405030504060302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Substituting the known values:</a:t>
                </a:r>
              </a:p>
              <a:p>
                <a:endParaRPr lang="en-U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m:t>
                        </m:r>
                      </m:sub>
                    </m:sSub>
                    <m:r>
                      <a:rPr lang="en-US" b="0" i="1" smtClean="0">
                        <a:latin typeface="Cambria Math" panose="02040503050406030204" pitchFamily="18" charset="0"/>
                      </a:rPr>
                      <m:t>=500</m:t>
                    </m:r>
                    <m:r>
                      <a:rPr lang="en-US" b="0" i="1" smtClean="0">
                        <a:latin typeface="Cambria Math" panose="02040503050406030204" pitchFamily="18" charset="0"/>
                      </a:rPr>
                      <m:t>𝑗</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 1 −0.4</m:t>
                        </m:r>
                      </m:e>
                    </m:d>
                  </m:oMath>
                </a14:m>
                <a:r>
                  <a:rPr lang="en-US" b="0" dirty="0">
                    <a:latin typeface="Times New Roman" panose="02020603050405020304" pitchFamily="18" charset="0"/>
                    <a:cs typeface="Times New Roman" panose="02020603050405020304" pitchFamily="18" charset="0"/>
                  </a:rPr>
                  <a:t> </a:t>
                </a:r>
              </a:p>
              <a:p>
                <a:endParaRPr lang="en-US" b="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m:t>
                        </m:r>
                      </m:sub>
                    </m:sSub>
                    <m:r>
                      <a:rPr lang="en-US" b="0" i="1" smtClean="0">
                        <a:latin typeface="Cambria Math" panose="02040503050406030204" pitchFamily="18" charset="0"/>
                      </a:rPr>
                      <m:t>= </m:t>
                    </m:r>
                  </m:oMath>
                </a14:m>
                <a:r>
                  <a:rPr lang="en-US" b="0" dirty="0">
                    <a:latin typeface="Times New Roman" panose="02020603050405020304" pitchFamily="18" charset="0"/>
                    <a:cs typeface="Times New Roman" panose="02020603050405020304" pitchFamily="18" charset="0"/>
                  </a:rPr>
                  <a:t>500</a:t>
                </a:r>
                <a:r>
                  <a:rPr lang="en-US" b="0" i="1" dirty="0">
                    <a:latin typeface="Times New Roman" panose="02020603050405020304" pitchFamily="18" charset="0"/>
                    <a:cs typeface="Times New Roman" panose="02020603050405020304" pitchFamily="18" charset="0"/>
                  </a:rPr>
                  <a:t>j</a:t>
                </a:r>
                <a:r>
                  <a:rPr lang="en-US" b="0" dirty="0">
                    <a:latin typeface="Times New Roman" panose="02020603050405020304" pitchFamily="18" charset="0"/>
                    <a:cs typeface="Times New Roman" panose="02020603050405020304" pitchFamily="18" charset="0"/>
                  </a:rPr>
                  <a:t> x 0.6 </a:t>
                </a:r>
              </a:p>
              <a:p>
                <a:endParaRPr lang="en-US" b="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m:t>
                        </m:r>
                      </m:sub>
                    </m:sSub>
                  </m:oMath>
                </a14:m>
                <a:r>
                  <a:rPr lang="en-US" b="0" dirty="0">
                    <a:latin typeface="Times New Roman" panose="02020603050405020304" pitchFamily="18" charset="0"/>
                    <a:cs typeface="Times New Roman" panose="02020603050405020304" pitchFamily="18" charset="0"/>
                  </a:rPr>
                  <a:t>= 300 </a:t>
                </a:r>
                <a:r>
                  <a:rPr lang="en-US" b="0" i="1" dirty="0">
                    <a:latin typeface="Times New Roman" panose="02020603050405020304" pitchFamily="18" charset="0"/>
                    <a:cs typeface="Times New Roman" panose="02020603050405020304" pitchFamily="18" charset="0"/>
                  </a:rPr>
                  <a:t>j</a:t>
                </a:r>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the amount of heat rejected to the cold reservoir is </a:t>
                </a:r>
                <a:r>
                  <a:rPr lang="en-US" b="1" dirty="0">
                    <a:latin typeface="Times New Roman" panose="02020603050405020304" pitchFamily="18" charset="0"/>
                    <a:cs typeface="Times New Roman" panose="02020603050405020304" pitchFamily="18" charset="0"/>
                  </a:rPr>
                  <a:t>300 </a:t>
                </a:r>
                <a:r>
                  <a:rPr lang="en-US" b="1" i="1" dirty="0">
                    <a:latin typeface="Times New Roman" panose="02020603050405020304" pitchFamily="18" charset="0"/>
                    <a:cs typeface="Times New Roman" panose="02020603050405020304" pitchFamily="18" charset="0"/>
                  </a:rPr>
                  <a:t>j</a:t>
                </a:r>
                <a:endParaRPr lang="en-US" b="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p:txBody>
          </p:sp>
        </mc:Choice>
        <mc:Fallback xmlns="">
          <p:sp>
            <p:nvSpPr>
              <p:cNvPr id="9" name="TextBox 8">
                <a:extLst>
                  <a:ext uri="{FF2B5EF4-FFF2-40B4-BE49-F238E27FC236}">
                    <a16:creationId xmlns:a16="http://schemas.microsoft.com/office/drawing/2014/main" id="{3A473A4C-BD3C-485A-A04F-0F2F40FE27BC}"/>
                  </a:ext>
                </a:extLst>
              </p:cNvPr>
              <p:cNvSpPr txBox="1">
                <a:spLocks noRot="1" noChangeAspect="1" noMove="1" noResize="1" noEditPoints="1" noAdjustHandles="1" noChangeArrowheads="1" noChangeShapeType="1" noTextEdit="1"/>
              </p:cNvSpPr>
              <p:nvPr/>
            </p:nvSpPr>
            <p:spPr>
              <a:xfrm>
                <a:off x="685800" y="685800"/>
                <a:ext cx="11353800" cy="6198043"/>
              </a:xfrm>
              <a:prstGeom prst="rect">
                <a:avLst/>
              </a:prstGeom>
              <a:blipFill>
                <a:blip r:embed="rId2"/>
                <a:stretch>
                  <a:fillRect l="-483" t="-591"/>
                </a:stretch>
              </a:blipFill>
            </p:spPr>
            <p:txBody>
              <a:bodyPr/>
              <a:lstStyle/>
              <a:p>
                <a:r>
                  <a:rPr lang="en-US">
                    <a:noFill/>
                  </a:rPr>
                  <a:t> </a:t>
                </a:r>
              </a:p>
            </p:txBody>
          </p:sp>
        </mc:Fallback>
      </mc:AlternateContent>
    </p:spTree>
    <p:extLst>
      <p:ext uri="{BB962C8B-B14F-4D97-AF65-F5344CB8AC3E}">
        <p14:creationId xmlns:p14="http://schemas.microsoft.com/office/powerpoint/2010/main" val="25715420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3" name="TextBox 9">
            <a:extLst>
              <a:ext uri="{6D0232FD-7D01-43AC-B861-C81DF9D55A9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1B629C8-02E9-4390-9FE8-C276AE9B7867}"/>
              </a:ext>
            </a:extLst>
          </p:cNvPr>
          <p:cNvSpPr txBox="1"/>
          <p:nvPr/>
        </p:nvSpPr>
        <p:spPr>
          <a:xfrm>
            <a:off x="2362201" y="381000"/>
            <a:ext cx="6781800" cy="661207"/>
          </a:xfrm>
          <a:prstGeom prst="rect">
            <a:avLst/>
          </a:prstGeom>
          <a:noFill/>
        </p:spPr>
        <p:txBody>
          <a:bodyPr vert="horz" wrap="square" rtlCol="0">
            <a:spAutoFit/>
          </a:bodyPr>
          <a:lstStyle/>
          <a:p>
            <a:pPr marL="137160" algn="ctr">
              <a:lnSpc>
                <a:spcPct val="150000"/>
              </a:lnSpc>
            </a:pPr>
            <a:r>
              <a:rPr lang="en-US" sz="2800" b="1" cap="all" spc="150" dirty="0">
                <a:latin typeface="Times New Roman" panose="02020603050405020304" pitchFamily="18" charset="0"/>
                <a:cs typeface="Times New Roman" panose="02020603050405020304" pitchFamily="18" charset="0"/>
              </a:rPr>
              <a:t>Is </a:t>
            </a:r>
            <a:r>
              <a:rPr lang="en-US" sz="2800" b="1" cap="all" spc="150" dirty="0" err="1">
                <a:latin typeface="Times New Roman" panose="02020603050405020304" pitchFamily="18" charset="0"/>
                <a:cs typeface="Times New Roman" panose="02020603050405020304" pitchFamily="18" charset="0"/>
              </a:rPr>
              <a:t>carnot</a:t>
            </a:r>
            <a:r>
              <a:rPr lang="en-US" sz="2800" b="1" cap="all" spc="150" dirty="0">
                <a:latin typeface="Times New Roman" panose="02020603050405020304" pitchFamily="18" charset="0"/>
                <a:cs typeface="Times New Roman" panose="02020603050405020304" pitchFamily="18" charset="0"/>
              </a:rPr>
              <a:t> cycle reversible?</a:t>
            </a:r>
          </a:p>
        </p:txBody>
      </p:sp>
      <p:sp>
        <p:nvSpPr>
          <p:cNvPr id="4" name="TextBox 13">
            <a:extLst>
              <a:ext uri="{E852FE7E-8F0C-4D44-A6A5-D6EB7ED8E4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6CFB2D-CC0C-4384-A1CC-E92C4C8FE8AA}"/>
              </a:ext>
            </a:extLst>
          </p:cNvPr>
          <p:cNvSpPr txBox="1"/>
          <p:nvPr/>
        </p:nvSpPr>
        <p:spPr>
          <a:xfrm>
            <a:off x="533400" y="1219201"/>
            <a:ext cx="10744200" cy="6211957"/>
          </a:xfrm>
          <a:prstGeom prst="rect">
            <a:avLst/>
          </a:prstGeom>
          <a:noFill/>
        </p:spPr>
        <p:txBody>
          <a:bodyPr vert="horz" wrap="square" rtlCol="0">
            <a:spAutoFit/>
          </a:bodyPr>
          <a:lstStyle/>
          <a:p>
            <a:r>
              <a:rPr lang="en-US" sz="2400" i="0" dirty="0">
                <a:solidFill>
                  <a:srgbClr val="040C28"/>
                </a:solidFill>
                <a:effectLst/>
                <a:latin typeface="Times New Roman" panose="02020603050405020304" pitchFamily="18" charset="0"/>
                <a:cs typeface="Times New Roman" panose="02020603050405020304" pitchFamily="18" charset="0"/>
              </a:rPr>
              <a:t>Yes, The Carnot  cycle is theoretically a reversible cycle</a:t>
            </a:r>
            <a:r>
              <a:rPr lang="en-US" sz="2400" i="0" dirty="0">
                <a:solidFill>
                  <a:srgbClr val="1F1F1F"/>
                </a:solidFill>
                <a:effectLst/>
                <a:latin typeface="Times New Roman" panose="02020603050405020304" pitchFamily="18" charset="0"/>
                <a:cs typeface="Times New Roman" panose="02020603050405020304" pitchFamily="18" charset="0"/>
              </a:rPr>
              <a:t> that itself consists of four reversible processes. A reversible process is a process that is carried out infinitely slow, so that the entire process can be through of as consisting of a series of equilibrium states.</a:t>
            </a:r>
          </a:p>
          <a:p>
            <a:endParaRPr lang="en-US" sz="2400" i="0" dirty="0">
              <a:solidFill>
                <a:srgbClr val="1F1F1F"/>
              </a:solidFill>
              <a:effectLst/>
              <a:latin typeface="Times New Roman" panose="02020603050405020304" pitchFamily="18" charset="0"/>
              <a:cs typeface="Times New Roman" panose="02020603050405020304" pitchFamily="18" charset="0"/>
            </a:endParaRPr>
          </a:p>
          <a:p>
            <a:pPr algn="l">
              <a:spcBef>
                <a:spcPts val="750"/>
              </a:spcBef>
              <a:spcAft>
                <a:spcPts val="600"/>
              </a:spcAft>
              <a:buFont typeface="Arial" panose="020B0604020202020204" pitchFamily="34" charset="0"/>
              <a:buChar char="•"/>
            </a:pPr>
            <a:r>
              <a:rPr lang="en-US" sz="2400" b="1" i="0" dirty="0">
                <a:solidFill>
                  <a:srgbClr val="001D35"/>
                </a:solidFill>
                <a:effectLst/>
                <a:latin typeface="Times New Roman" panose="02020603050405020304" pitchFamily="18" charset="0"/>
                <a:cs typeface="Times New Roman" panose="02020603050405020304" pitchFamily="18" charset="0"/>
              </a:rPr>
              <a:t>Efficiency</a:t>
            </a:r>
            <a:endParaRPr lang="en-US" sz="2400" b="0" i="0" dirty="0">
              <a:solidFill>
                <a:srgbClr val="001D35"/>
              </a:solidFill>
              <a:effectLst/>
              <a:latin typeface="Times New Roman" panose="02020603050405020304" pitchFamily="18" charset="0"/>
              <a:cs typeface="Times New Roman" panose="02020603050405020304" pitchFamily="18" charset="0"/>
            </a:endParaRPr>
          </a:p>
          <a:p>
            <a:pPr algn="l" fontAlgn="ctr">
              <a:spcBef>
                <a:spcPts val="750"/>
              </a:spcBef>
              <a:spcAft>
                <a:spcPts val="600"/>
              </a:spcAft>
            </a:pPr>
            <a:r>
              <a:rPr lang="en-US" sz="2400" b="0" i="0" dirty="0">
                <a:solidFill>
                  <a:srgbClr val="001D35"/>
                </a:solidFill>
                <a:effectLst/>
                <a:latin typeface="Times New Roman" panose="02020603050405020304" pitchFamily="18" charset="0"/>
                <a:cs typeface="Times New Roman" panose="02020603050405020304" pitchFamily="18" charset="0"/>
              </a:rPr>
              <a:t>The efficiency of a reversible Carnot cycle is the upper limit for the thermal efficiency of heat engines that operate between the same temperature limits. </a:t>
            </a:r>
          </a:p>
          <a:p>
            <a:pPr algn="l">
              <a:spcBef>
                <a:spcPts val="750"/>
              </a:spcBef>
              <a:spcAft>
                <a:spcPts val="1500"/>
              </a:spcAft>
              <a:buFont typeface="Arial" panose="020B0604020202020204" pitchFamily="34" charset="0"/>
              <a:buChar char="•"/>
            </a:pPr>
            <a:r>
              <a:rPr lang="en-US" sz="2400" b="1" i="0" dirty="0">
                <a:solidFill>
                  <a:srgbClr val="001D35"/>
                </a:solidFill>
                <a:effectLst/>
                <a:latin typeface="Times New Roman" panose="02020603050405020304" pitchFamily="18" charset="0"/>
                <a:cs typeface="Times New Roman" panose="02020603050405020304" pitchFamily="18" charset="0"/>
              </a:rPr>
              <a:t>Practically</a:t>
            </a:r>
            <a:endParaRPr lang="en-US" sz="2400" dirty="0">
              <a:solidFill>
                <a:srgbClr val="001D35"/>
              </a:solidFill>
              <a:latin typeface="Times New Roman" panose="02020603050405020304" pitchFamily="18" charset="0"/>
              <a:cs typeface="Times New Roman" panose="02020603050405020304" pitchFamily="18" charset="0"/>
            </a:endParaRPr>
          </a:p>
          <a:p>
            <a:pPr algn="l">
              <a:spcBef>
                <a:spcPts val="750"/>
              </a:spcBef>
              <a:spcAft>
                <a:spcPts val="1500"/>
              </a:spcAft>
            </a:pPr>
            <a:r>
              <a:rPr lang="en-US" sz="2400" b="0" i="0" dirty="0">
                <a:solidFill>
                  <a:srgbClr val="001D35"/>
                </a:solidFill>
                <a:effectLst/>
                <a:latin typeface="Times New Roman" panose="02020603050405020304" pitchFamily="18" charset="0"/>
                <a:cs typeface="Times New Roman" panose="02020603050405020304" pitchFamily="18" charset="0"/>
              </a:rPr>
              <a:t>The Carnot cycle is reversible in theory, but in real life heat engines </a:t>
            </a:r>
            <a:r>
              <a:rPr lang="en-US" sz="2400" b="1" i="0" dirty="0">
                <a:solidFill>
                  <a:srgbClr val="001D35"/>
                </a:solidFill>
                <a:effectLst/>
                <a:latin typeface="Times New Roman" panose="02020603050405020304" pitchFamily="18" charset="0"/>
                <a:cs typeface="Times New Roman" panose="02020603050405020304" pitchFamily="18" charset="0"/>
              </a:rPr>
              <a:t>are not </a:t>
            </a:r>
            <a:r>
              <a:rPr lang="en-US" sz="2400" b="0" i="0" dirty="0">
                <a:solidFill>
                  <a:srgbClr val="001D35"/>
                </a:solidFill>
                <a:effectLst/>
                <a:latin typeface="Times New Roman" panose="02020603050405020304" pitchFamily="18" charset="0"/>
                <a:cs typeface="Times New Roman" panose="02020603050405020304" pitchFamily="18" charset="0"/>
              </a:rPr>
              <a:t>because of friction and heat transfer to the insulating wall. The processes in a Carnot cycle are also extremely slow, while real-life engines work faster. </a:t>
            </a:r>
          </a:p>
          <a:p>
            <a:br>
              <a:rPr lang="en-US" sz="2400" dirty="0"/>
            </a:br>
            <a:endParaRPr lang="en-US" sz="2400" spc="50" dirty="0">
              <a:solidFill>
                <a:schemeClr val="tx2">
                  <a:lumMod val="75000"/>
                </a:schemeClr>
              </a:solidFill>
              <a:latin typeface="Times New Roman" panose="02020603050405020304" pitchFamily="18" charset="0"/>
              <a:cs typeface="Times New Roman" panose="02020603050405020304" pitchFamily="18" charset="0"/>
            </a:endParaRPr>
          </a:p>
        </p:txBody>
      </p:sp>
      <p:cxnSp>
        <p:nvCxnSpPr>
          <p:cNvPr id="30" name="Straight Connector 19">
            <a:extLst>
              <a:ext uri="{FF2B5EF4-FFF2-40B4-BE49-F238E27FC236}">
                <a16:creationId xmlns:a16="http://schemas.microsoft.com/office/drawing/2014/main" id="{C6CD2201-66D7-E3EA-1F63-771943CE8806}"/>
              </a:ext>
              <a:ext uri="{F7CCD41C-6F2A-432F-808E-45DDE0C85E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B590B4-A83C-4706-86D0-A48101720E94}"/>
              </a:ext>
            </a:extLst>
          </p:cNvPr>
          <p:cNvCxnSpPr>
            <a:cxnSpLocks/>
          </p:cNvCxnSpPr>
          <p:nvPr/>
        </p:nvCxnSpPr>
        <p:spPr>
          <a:xfrm flipH="1">
            <a:off x="10515600" y="5562600"/>
            <a:ext cx="1676400" cy="1295400"/>
          </a:xfrm>
          <a:prstGeom prst="line">
            <a:avLst/>
          </a:prstGeom>
        </p:spPr>
        <p:style>
          <a:lnRef idx="1">
            <a:schemeClr val="dk1"/>
          </a:lnRef>
          <a:fillRef idx="0">
            <a:schemeClr val="dk1"/>
          </a:fillRef>
          <a:effectRef idx="0">
            <a:schemeClr val="accent1"/>
          </a:effectRef>
          <a:fontRef idx="minor">
            <a:schemeClr val="tx1"/>
          </a:fontRef>
        </p:style>
      </p:cxnSp>
      <p:cxnSp>
        <p:nvCxnSpPr>
          <p:cNvPr id="35" name="Straight Connector 19">
            <a:extLst>
              <a:ext uri="{FF2B5EF4-FFF2-40B4-BE49-F238E27FC236}">
                <a16:creationId xmlns:a16="http://schemas.microsoft.com/office/drawing/2014/main" id="{14771B13-1580-388B-1346-42C5D0A738A9}"/>
              </a:ext>
              <a:ext uri="{F7CCD41C-6F2A-432F-808E-45DDE0C85E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B590B4-A83C-4706-86D0-A48101720E94}"/>
              </a:ext>
            </a:extLst>
          </p:cNvPr>
          <p:cNvCxnSpPr>
            <a:cxnSpLocks/>
          </p:cNvCxnSpPr>
          <p:nvPr/>
        </p:nvCxnSpPr>
        <p:spPr>
          <a:xfrm flipH="1">
            <a:off x="9525000" y="6172200"/>
            <a:ext cx="2667000" cy="685800"/>
          </a:xfrm>
          <a:prstGeom prst="line">
            <a:avLst/>
          </a:prstGeom>
        </p:spPr>
        <p:style>
          <a:lnRef idx="1">
            <a:schemeClr val="dk1"/>
          </a:lnRef>
          <a:fillRef idx="0">
            <a:schemeClr val="dk1"/>
          </a:fillRef>
          <a:effectRef idx="0">
            <a:schemeClr val="accent1"/>
          </a:effectRef>
          <a:fontRef idx="minor">
            <a:schemeClr val="tx1"/>
          </a:fontRef>
        </p:style>
      </p:cxnSp>
    </p:spTree>
    <p:extLst>
      <p:ext uri="{B733704F-27FD-4064-97E2-DE54EE5200AA}">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80FE24A-3ACB-4846-97E8-AD9FD846627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05E799E-02A9-436E-AC25-9E614F2271B0}"/>
              </a:ext>
            </a:extLst>
          </p:cNvPr>
          <p:cNvSpPr>
            <a:spLocks noGrp="1"/>
          </p:cNvSpPr>
          <p:nvPr>
            <p:ph type="title"/>
          </p:nvPr>
        </p:nvSpPr>
        <p:spPr>
          <a:xfrm>
            <a:off x="5181599" y="685800"/>
            <a:ext cx="4953001" cy="1143000"/>
          </a:xfrm>
        </p:spPr>
        <p:txBody>
          <a:bodyPr rtlCol="0">
            <a:normAutofit/>
          </a:bodyPr>
          <a:lstStyle/>
          <a:p>
            <a:r>
              <a:rPr lang="en-US" sz="3200" b="1" dirty="0">
                <a:latin typeface="Times New Roman" panose="02020603050405020304" pitchFamily="18" charset="0"/>
                <a:cs typeface="Times New Roman" panose="02020603050405020304" pitchFamily="18" charset="0"/>
              </a:rPr>
              <a:t>SUMMARY</a:t>
            </a:r>
          </a:p>
        </p:txBody>
      </p:sp>
      <p:sp>
        <p:nvSpPr>
          <p:cNvPr id="5" name="Text Placeholder 4">
            <a:extLst>
              <a:ext uri="{FF2B5EF4-FFF2-40B4-BE49-F238E27FC236}">
                <a16:creationId xmlns:a16="http://schemas.microsoft.com/office/drawing/2014/main" id="{6C3A85AE-63C3-911E-AF5A-C0649CFCF149}"/>
              </a:ext>
            </a:extLst>
          </p:cNvPr>
          <p:cNvSpPr>
            <a:spLocks noGrp="1"/>
          </p:cNvSpPr>
          <p:nvPr>
            <p:ph type="body" idx="1"/>
          </p:nvPr>
        </p:nvSpPr>
        <p:spPr>
          <a:xfrm>
            <a:off x="5181600" y="2286000"/>
            <a:ext cx="6477000" cy="3581400"/>
          </a:xfrm>
        </p:spPr>
        <p:txBody>
          <a:bodyPr>
            <a:norm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Carnot cycle</a:t>
            </a:r>
            <a:r>
              <a:rPr lang="en-US" sz="2400" dirty="0">
                <a:latin typeface="Times New Roman" panose="02020603050405020304" pitchFamily="18" charset="0"/>
                <a:cs typeface="Times New Roman" panose="02020603050405020304" pitchFamily="18" charset="0"/>
              </a:rPr>
              <a:t> is a theoretical concept that describes the most efficient way a heat engine can operate between two temperature sources: a hot one and a cold one. It sets an upper limit on how efficiently any engine can convert heat into work. The basic idea is that the engine takes in heat from the hot reservoir, performs work, and then releases some of that energy to the cold reservoir. </a:t>
            </a:r>
          </a:p>
        </p:txBody>
      </p:sp>
    </p:spTree>
    <p:extLst>
      <p:ext uri="{B09AC7DB-A84D-4A4C-9EC8-927200880F3B}">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39367AD3-15DB-4B7B-802B-52CE9958BF6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58BEED-8250-4A8A-BA6C-12643BD52417}"/>
              </a:ext>
            </a:extLst>
          </p:cNvPr>
          <p:cNvSpPr>
            <a:spLocks noGrp="1"/>
          </p:cNvSpPr>
          <p:nvPr>
            <p:ph type="title"/>
          </p:nvPr>
        </p:nvSpPr>
        <p:spPr>
          <a:xfrm>
            <a:off x="4279898" y="2238036"/>
            <a:ext cx="5626101" cy="1524735"/>
          </a:xfrm>
        </p:spPr>
        <p:txBody>
          <a:bodyPr rtlCol="0"/>
          <a:lstStyle/>
          <a:p>
            <a:r>
              <a:rPr lang="en-US" sz="5400" dirty="0">
                <a:latin typeface="Times New Roman" panose="02020603050405020304" pitchFamily="18" charset="0"/>
                <a:cs typeface="Times New Roman" panose="02020603050405020304" pitchFamily="18" charset="0"/>
              </a:rPr>
              <a:t>THANK YOU</a:t>
            </a:r>
          </a:p>
        </p:txBody>
      </p:sp>
    </p:spTree>
    <p:extLst>
      <p:ext uri="{1190B404-10C7-4948-928E-D70EC7BD2C01}">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5">
            <a:extLst>
              <a:ext uri="{3741774F-C783-40DF-81AC-8B4A6330FBD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98D9874-E835-41D5-A50E-DC7947FF981E}"/>
              </a:ext>
            </a:extLst>
          </p:cNvPr>
          <p:cNvSpPr txBox="1"/>
          <p:nvPr/>
        </p:nvSpPr>
        <p:spPr>
          <a:xfrm>
            <a:off x="990600" y="1295400"/>
            <a:ext cx="3962400" cy="661207"/>
          </a:xfrm>
          <a:prstGeom prst="rect">
            <a:avLst/>
          </a:prstGeom>
          <a:noFill/>
        </p:spPr>
        <p:txBody>
          <a:bodyPr vert="horz" wrap="square" rtlCol="0">
            <a:spAutoFit/>
          </a:bodyPr>
          <a:lstStyle/>
          <a:p>
            <a:pPr marL="137160">
              <a:lnSpc>
                <a:spcPct val="150000"/>
              </a:lnSpc>
            </a:pPr>
            <a:r>
              <a:rPr lang="en-US" sz="2800" b="1" dirty="0">
                <a:latin typeface="Times New Roman" panose="02020603050405020304" pitchFamily="18" charset="0"/>
                <a:cs typeface="Times New Roman" panose="02020603050405020304" pitchFamily="18" charset="0"/>
              </a:rPr>
              <a:t>INTRODUCTION</a:t>
            </a:r>
            <a:endParaRPr lang="en-US" sz="2800" b="1" cap="all" spc="150" dirty="0">
              <a:latin typeface="Times New Roman" panose="02020603050405020304" pitchFamily="18" charset="0"/>
              <a:cs typeface="Times New Roman" panose="02020603050405020304" pitchFamily="18" charset="0"/>
            </a:endParaRPr>
          </a:p>
        </p:txBody>
      </p:sp>
      <p:sp>
        <p:nvSpPr>
          <p:cNvPr id="6" name="TextBox 26">
            <a:extLst>
              <a:ext uri="{C2B09DD7-9B48-451C-8838-F8578D5A744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259B3BF-83C5-4BC9-9508-BCF03F1D4AF4}"/>
              </a:ext>
            </a:extLst>
          </p:cNvPr>
          <p:cNvSpPr txBox="1"/>
          <p:nvPr/>
        </p:nvSpPr>
        <p:spPr>
          <a:xfrm>
            <a:off x="990600" y="2362200"/>
            <a:ext cx="7315200" cy="2667000"/>
          </a:xfrm>
          <a:prstGeom prst="rect">
            <a:avLst/>
          </a:prstGeom>
          <a:noFill/>
        </p:spPr>
        <p:txBody>
          <a:bodyPr vert="horz" wrap="square" rtlCol="0">
            <a:spAutoFit/>
          </a:bodyPr>
          <a:lstStyle/>
          <a:p>
            <a:pPr algn="just"/>
            <a:r>
              <a:rPr lang="en-US" sz="2400" dirty="0">
                <a:latin typeface="Times New Roman" panose="02020603050405020304" pitchFamily="18" charset="0"/>
                <a:cs typeface="Times New Roman" panose="02020603050405020304" pitchFamily="18" charset="0"/>
              </a:rPr>
              <a:t>The Carnot cycle, a theoretical thermodynamic cycle proposed by Nicolas Léonard Sadi Carnot in 1824, serves as the foundation for understanding the maximum possible efficiency of any heat engine. This presentation will delve into the intricacies of the Carnot cycle, exploring its theoretical construct, practical implications, and the limitations that prevent its direct implementation</a:t>
            </a:r>
            <a:r>
              <a:rPr lang="en-US" sz="2000" dirty="0">
                <a:latin typeface="Times New Roman" panose="02020603050405020304" pitchFamily="18" charset="0"/>
                <a:cs typeface="Times New Roman" panose="02020603050405020304" pitchFamily="18" charset="0"/>
              </a:rPr>
              <a:t>.</a:t>
            </a:r>
            <a:r>
              <a:rPr lang="en-US" sz="2000" b="0" i="0" dirty="0">
                <a:solidFill>
                  <a:srgbClr val="202122"/>
                </a:solidFill>
                <a:effectLst/>
                <a:latin typeface="Arial" panose="020B0604020202020204" pitchFamily="34" charset="0"/>
              </a:rPr>
              <a:t>  </a:t>
            </a:r>
            <a:endParaRPr lang="en-US" sz="2000" spc="5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026" name="Picture 2" descr="Sadi Carnot (statesman) - Wikipedia">
            <a:extLst>
              <a:ext uri="{FF2B5EF4-FFF2-40B4-BE49-F238E27FC236}">
                <a16:creationId xmlns:a16="http://schemas.microsoft.com/office/drawing/2014/main" id="{0A97170B-FC7F-D9E4-D56C-20E3A491AD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44000" y="1605622"/>
            <a:ext cx="2286000" cy="325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74388"/>
      </p:ext>
      <p:ext uri="{4FBF74DC-04C3-444D-B75E-024717044198}">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6D0232FD-7D01-43AC-B861-C81DF9D55A9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1B629C8-02E9-4390-9FE8-C276AE9B7867}"/>
              </a:ext>
            </a:extLst>
          </p:cNvPr>
          <p:cNvSpPr txBox="1"/>
          <p:nvPr/>
        </p:nvSpPr>
        <p:spPr>
          <a:xfrm>
            <a:off x="2514600" y="527130"/>
            <a:ext cx="6705600" cy="661207"/>
          </a:xfrm>
          <a:prstGeom prst="rect">
            <a:avLst/>
          </a:prstGeom>
          <a:noFill/>
        </p:spPr>
        <p:txBody>
          <a:bodyPr vert="horz" wrap="square" rtlCol="0">
            <a:spAutoFit/>
          </a:bodyPr>
          <a:lstStyle/>
          <a:p>
            <a:pPr marL="137160" algn="ctr">
              <a:lnSpc>
                <a:spcPct val="150000"/>
              </a:lnSpc>
            </a:pPr>
            <a:r>
              <a:rPr lang="en-US" sz="2800" b="1" dirty="0">
                <a:latin typeface="Times New Roman" panose="02020603050405020304" pitchFamily="18" charset="0"/>
                <a:cs typeface="Times New Roman" panose="02020603050405020304" pitchFamily="18" charset="0"/>
              </a:rPr>
              <a:t>CARNOT CYCLE OVERVIEW</a:t>
            </a:r>
            <a:endParaRPr lang="en-US" sz="2800" b="1" cap="all" spc="15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13">
                <a:extLst>
                  <a:ext uri="{E852FE7E-8F0C-4D44-A6A5-D6EB7ED8E4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6CFB2D-CC0C-4384-A1CC-E92C4C8FE8AA}"/>
                  </a:ext>
                </a:extLst>
              </p:cNvPr>
              <p:cNvSpPr txBox="1"/>
              <p:nvPr/>
            </p:nvSpPr>
            <p:spPr>
              <a:xfrm>
                <a:off x="457200" y="1447800"/>
                <a:ext cx="10439400" cy="4508991"/>
              </a:xfrm>
              <a:prstGeom prst="rect">
                <a:avLst/>
              </a:prstGeom>
              <a:noFill/>
            </p:spPr>
            <p:txBody>
              <a:bodyPr vert="horz" wrap="square" rtlCol="0">
                <a:spAutoFit/>
              </a:bodyPr>
              <a:lstStyle/>
              <a:p>
                <a:r>
                  <a:rPr lang="en-US" sz="2400" b="1" dirty="0">
                    <a:latin typeface="Times New Roman" panose="02020603050405020304" pitchFamily="18" charset="0"/>
                    <a:cs typeface="Times New Roman" panose="02020603050405020304" pitchFamily="18" charset="0"/>
                  </a:rPr>
                  <a:t>Definition:</a:t>
                </a:r>
              </a:p>
              <a:p>
                <a:pPr algn="just"/>
                <a:r>
                  <a:rPr lang="en-US" sz="2400" dirty="0">
                    <a:latin typeface="Times New Roman" panose="02020603050405020304" pitchFamily="18" charset="0"/>
                    <a:cs typeface="Times New Roman" panose="02020603050405020304" pitchFamily="18" charset="0"/>
                  </a:rPr>
                  <a:t>A series of four reversible processes that define the operation of an ideal heat engine.</a:t>
                </a:r>
                <a:r>
                  <a:rPr lang="en-US" sz="2400" dirty="0"/>
                  <a:t> </a:t>
                </a:r>
                <a:r>
                  <a:rPr lang="en-US" sz="2400" dirty="0">
                    <a:latin typeface="Times New Roman" panose="02020603050405020304" pitchFamily="18" charset="0"/>
                    <a:cs typeface="Times New Roman" panose="02020603050405020304" pitchFamily="18" charset="0"/>
                  </a:rPr>
                  <a:t>The Carnot cycle is a theoretical thermodynamic cycle that represents the most efficient possible engine operating between two heat reservoirs.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efficiency of a Carnot engine is determined by the temperatures of the two reservoirs and is given by the formula:</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𝜂</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=1 − </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𝑐</m:t>
                              </m:r>
                            </m:sub>
                          </m:sSub>
                        </m:num>
                        <m:den>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𝑇</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𝐻</m:t>
                              </m:r>
                            </m:sub>
                          </m:sSub>
                        </m:den>
                      </m:f>
                    </m:oMath>
                  </m:oMathPara>
                </a14:m>
                <a:endParaRPr lang="en-US" sz="2400" dirty="0">
                  <a:latin typeface="Times New Roman" panose="02020603050405020304" pitchFamily="18" charset="0"/>
                  <a:cs typeface="Times New Roman" panose="02020603050405020304" pitchFamily="18" charset="0"/>
                </a:endParaRPr>
              </a:p>
              <a:p>
                <a:pPr algn="l">
                  <a:buNone/>
                </a:pPr>
                <a:endParaRPr lang="en-US" sz="2400" spc="50" dirty="0">
                  <a:solidFill>
                    <a:schemeClr val="tx2">
                      <a:lumMod val="75000"/>
                    </a:schemeClr>
                  </a:solidFill>
                  <a:latin typeface="Open Sans"/>
                </a:endParaRPr>
              </a:p>
            </p:txBody>
          </p:sp>
        </mc:Choice>
        <mc:Fallback xmlns="">
          <p:sp>
            <p:nvSpPr>
              <p:cNvPr id="4" name="TextBox 13">
                <a:extLst>
                  <a:ext uri="{E852FE7E-8F0C-4D44-A6A5-D6EB7ED8E4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6CFB2D-CC0C-4384-A1CC-E92C4C8FE8AA}"/>
                  </a:ext>
                </a:extLst>
              </p:cNvPr>
              <p:cNvSpPr txBox="1">
                <a:spLocks noRot="1" noChangeAspect="1" noMove="1" noResize="1" noEditPoints="1" noAdjustHandles="1" noChangeArrowheads="1" noChangeShapeType="1" noTextEdit="1"/>
              </p:cNvSpPr>
              <p:nvPr/>
            </p:nvSpPr>
            <p:spPr>
              <a:xfrm>
                <a:off x="457200" y="1447800"/>
                <a:ext cx="10439400" cy="4508991"/>
              </a:xfrm>
              <a:prstGeom prst="rect">
                <a:avLst/>
              </a:prstGeom>
              <a:blipFill>
                <a:blip r:embed="rId2"/>
                <a:stretch>
                  <a:fillRect l="-876" t="-1083" r="-817"/>
                </a:stretch>
              </a:blipFill>
            </p:spPr>
            <p:txBody>
              <a:bodyPr/>
              <a:lstStyle/>
              <a:p>
                <a:r>
                  <a:rPr lang="en-US">
                    <a:noFill/>
                  </a:rPr>
                  <a:t> </a:t>
                </a:r>
              </a:p>
            </p:txBody>
          </p:sp>
        </mc:Fallback>
      </mc:AlternateContent>
      <p:cxnSp>
        <p:nvCxnSpPr>
          <p:cNvPr id="30" name="Straight Connector 19">
            <a:extLst>
              <a:ext uri="{FF2B5EF4-FFF2-40B4-BE49-F238E27FC236}">
                <a16:creationId xmlns:a16="http://schemas.microsoft.com/office/drawing/2014/main" id="{C6CD2201-66D7-E3EA-1F63-771943CE8806}"/>
              </a:ext>
              <a:ext uri="{F7CCD41C-6F2A-432F-808E-45DDE0C85E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B590B4-A83C-4706-86D0-A48101720E94}"/>
              </a:ext>
            </a:extLst>
          </p:cNvPr>
          <p:cNvCxnSpPr>
            <a:cxnSpLocks/>
          </p:cNvCxnSpPr>
          <p:nvPr/>
        </p:nvCxnSpPr>
        <p:spPr>
          <a:xfrm flipH="1">
            <a:off x="10515600" y="5562600"/>
            <a:ext cx="1676400" cy="1295400"/>
          </a:xfrm>
          <a:prstGeom prst="line">
            <a:avLst/>
          </a:prstGeom>
        </p:spPr>
        <p:style>
          <a:lnRef idx="1">
            <a:schemeClr val="dk1"/>
          </a:lnRef>
          <a:fillRef idx="0">
            <a:schemeClr val="dk1"/>
          </a:fillRef>
          <a:effectRef idx="0">
            <a:schemeClr val="accent1"/>
          </a:effectRef>
          <a:fontRef idx="minor">
            <a:schemeClr val="tx1"/>
          </a:fontRef>
        </p:style>
      </p:cxnSp>
      <p:cxnSp>
        <p:nvCxnSpPr>
          <p:cNvPr id="35" name="Straight Connector 19">
            <a:extLst>
              <a:ext uri="{FF2B5EF4-FFF2-40B4-BE49-F238E27FC236}">
                <a16:creationId xmlns:a16="http://schemas.microsoft.com/office/drawing/2014/main" id="{14771B13-1580-388B-1346-42C5D0A738A9}"/>
              </a:ext>
              <a:ext uri="{F7CCD41C-6F2A-432F-808E-45DDE0C85E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B590B4-A83C-4706-86D0-A48101720E94}"/>
              </a:ext>
            </a:extLst>
          </p:cNvPr>
          <p:cNvCxnSpPr>
            <a:cxnSpLocks/>
          </p:cNvCxnSpPr>
          <p:nvPr/>
        </p:nvCxnSpPr>
        <p:spPr>
          <a:xfrm flipH="1">
            <a:off x="9525000" y="6172200"/>
            <a:ext cx="2667000" cy="685800"/>
          </a:xfrm>
          <a:prstGeom prst="line">
            <a:avLst/>
          </a:prstGeom>
        </p:spPr>
        <p:style>
          <a:lnRef idx="1">
            <a:schemeClr val="dk1"/>
          </a:lnRef>
          <a:fillRef idx="0">
            <a:schemeClr val="dk1"/>
          </a:fillRef>
          <a:effectRef idx="0">
            <a:schemeClr val="accent1"/>
          </a:effectRef>
          <a:fontRef idx="minor">
            <a:schemeClr val="tx1"/>
          </a:fontRef>
        </p:style>
      </p:cxnSp>
    </p:spTree>
    <p:extLst>
      <p:ext uri="{BB962C8B-B14F-4D97-AF65-F5344CB8AC3E}">
        <p14:creationId xmlns:p14="http://schemas.microsoft.com/office/powerpoint/2010/main" val="2254239663"/>
      </p:ext>
      <p:ext uri="{B733704F-27FD-4064-97E2-DE54EE5200AA}">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4">
            <a:extLst>
              <a:ext uri="{CCC537F3-5BBC-483B-9F6B-104938FC98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79F6304-E207-4DCA-AC4E-DBC72AF0414B}"/>
              </a:ext>
            </a:extLst>
          </p:cNvPr>
          <p:cNvSpPr txBox="1"/>
          <p:nvPr/>
        </p:nvSpPr>
        <p:spPr>
          <a:xfrm>
            <a:off x="1143000" y="685801"/>
            <a:ext cx="5334000" cy="523220"/>
          </a:xfrm>
          <a:prstGeom prst="rect">
            <a:avLst/>
          </a:prstGeom>
          <a:noFill/>
        </p:spPr>
        <p:txBody>
          <a:bodyPr vert="horz" wrap="square" rtlCol="0">
            <a:spAutoFit/>
          </a:bodyPr>
          <a:lstStyle/>
          <a:p>
            <a:pPr>
              <a:buNone/>
            </a:pPr>
            <a:r>
              <a:rPr lang="en-US" sz="2800" b="1" i="0" dirty="0">
                <a:solidFill>
                  <a:srgbClr val="1F1F1F"/>
                </a:solidFill>
                <a:effectLst/>
                <a:latin typeface="Times New Roman" panose="02020603050405020304" pitchFamily="18" charset="0"/>
                <a:cs typeface="Times New Roman" panose="02020603050405020304" pitchFamily="18" charset="0"/>
              </a:rPr>
              <a:t>THE CARNOT PRINCIPLES</a:t>
            </a:r>
            <a:endParaRPr lang="en-GB" sz="2800" b="1" spc="5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9A076D5-EBB1-904A-E41C-26ECDD478C97}"/>
              </a:ext>
            </a:extLst>
          </p:cNvPr>
          <p:cNvSpPr txBox="1"/>
          <p:nvPr/>
        </p:nvSpPr>
        <p:spPr>
          <a:xfrm>
            <a:off x="685800" y="1828800"/>
            <a:ext cx="7696200" cy="3785652"/>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Carnot cycle is a theoretical thermodynamic cycle that serves as a standard for the efficiency of heat engines. Here are its </a:t>
            </a:r>
            <a:r>
              <a:rPr lang="en-US" sz="2400" b="1" dirty="0">
                <a:latin typeface="Times New Roman" panose="02020603050405020304" pitchFamily="18" charset="0"/>
                <a:cs typeface="Times New Roman" panose="02020603050405020304" pitchFamily="18" charset="0"/>
              </a:rPr>
              <a:t>key principles</a:t>
            </a:r>
            <a:r>
              <a:rPr lang="en-US" sz="2400" dirty="0">
                <a:latin typeface="Times New Roman" panose="02020603050405020304" pitchFamily="18" charset="0"/>
                <a:cs typeface="Times New Roman" panose="02020603050405020304" pitchFamily="18" charset="0"/>
              </a:rPr>
              <a:t>:</a:t>
            </a:r>
          </a:p>
          <a:p>
            <a:pPr algn="just"/>
            <a:endParaRPr lang="en-US" sz="2400" b="1" dirty="0">
              <a:solidFill>
                <a:srgbClr val="1F1F1F"/>
              </a:solidFill>
              <a:latin typeface="Times New Roman" panose="02020603050405020304" pitchFamily="18" charset="0"/>
              <a:cs typeface="Times New Roman" panose="02020603050405020304" pitchFamily="18" charset="0"/>
            </a:endParaRPr>
          </a:p>
          <a:p>
            <a:pPr algn="just"/>
            <a:r>
              <a:rPr lang="en-US" sz="2400" b="1" i="0" dirty="0">
                <a:solidFill>
                  <a:srgbClr val="1F1F1F"/>
                </a:solidFill>
                <a:effectLst/>
                <a:latin typeface="Times New Roman" panose="02020603050405020304" pitchFamily="18" charset="0"/>
                <a:cs typeface="Times New Roman" panose="02020603050405020304" pitchFamily="18" charset="0"/>
              </a:rPr>
              <a:t>1. </a:t>
            </a:r>
            <a:r>
              <a:rPr lang="en-US" sz="2400" b="0" i="0" dirty="0">
                <a:solidFill>
                  <a:srgbClr val="040C28"/>
                </a:solidFill>
                <a:effectLst/>
                <a:latin typeface="Times New Roman" panose="02020603050405020304" pitchFamily="18" charset="0"/>
                <a:cs typeface="Times New Roman" panose="02020603050405020304" pitchFamily="18" charset="0"/>
              </a:rPr>
              <a:t>The efficiency of an irreversible heat engine is always </a:t>
            </a:r>
            <a:r>
              <a:rPr lang="en-US" sz="2400" b="1" i="0" dirty="0">
                <a:solidFill>
                  <a:srgbClr val="040C28"/>
                </a:solidFill>
                <a:effectLst/>
                <a:latin typeface="Times New Roman" panose="02020603050405020304" pitchFamily="18" charset="0"/>
                <a:cs typeface="Times New Roman" panose="02020603050405020304" pitchFamily="18" charset="0"/>
              </a:rPr>
              <a:t>less </a:t>
            </a:r>
            <a:r>
              <a:rPr lang="en-US" sz="2400" b="0" i="0" dirty="0">
                <a:solidFill>
                  <a:srgbClr val="040C28"/>
                </a:solidFill>
                <a:effectLst/>
                <a:latin typeface="Times New Roman" panose="02020603050405020304" pitchFamily="18" charset="0"/>
                <a:cs typeface="Times New Roman" panose="02020603050405020304" pitchFamily="18" charset="0"/>
              </a:rPr>
              <a:t>than the efficiency of a reversible one operating between same two thermal reservoirs</a:t>
            </a:r>
            <a:r>
              <a:rPr lang="en-US" sz="2400" b="0" i="0" dirty="0">
                <a:solidFill>
                  <a:srgbClr val="1F1F1F"/>
                </a:solidFill>
                <a:effectLst/>
                <a:latin typeface="Times New Roman" panose="02020603050405020304" pitchFamily="18" charset="0"/>
                <a:cs typeface="Times New Roman" panose="02020603050405020304" pitchFamily="18" charset="0"/>
              </a:rPr>
              <a:t>. </a:t>
            </a:r>
          </a:p>
          <a:p>
            <a:pPr algn="just"/>
            <a:endParaRPr lang="en-US" sz="2400" dirty="0">
              <a:solidFill>
                <a:srgbClr val="1F1F1F"/>
              </a:solidFill>
              <a:latin typeface="Times New Roman" panose="02020603050405020304" pitchFamily="18" charset="0"/>
              <a:cs typeface="Times New Roman" panose="02020603050405020304" pitchFamily="18" charset="0"/>
            </a:endParaRPr>
          </a:p>
          <a:p>
            <a:pPr algn="just"/>
            <a:r>
              <a:rPr lang="en-US" sz="2400" b="1" i="0" dirty="0">
                <a:solidFill>
                  <a:srgbClr val="1F1F1F"/>
                </a:solidFill>
                <a:effectLst/>
                <a:latin typeface="Times New Roman" panose="02020603050405020304" pitchFamily="18" charset="0"/>
                <a:cs typeface="Times New Roman" panose="02020603050405020304" pitchFamily="18" charset="0"/>
              </a:rPr>
              <a:t>2. </a:t>
            </a:r>
            <a:r>
              <a:rPr lang="en-US" sz="2400" b="0" i="0" dirty="0">
                <a:solidFill>
                  <a:srgbClr val="1F1F1F"/>
                </a:solidFill>
                <a:effectLst/>
                <a:latin typeface="Times New Roman" panose="02020603050405020304" pitchFamily="18" charset="0"/>
                <a:cs typeface="Times New Roman" panose="02020603050405020304" pitchFamily="18" charset="0"/>
              </a:rPr>
              <a:t>The efficiencies of all reversible heat engines operating between the same two thermal reservoirs are the </a:t>
            </a:r>
            <a:r>
              <a:rPr lang="en-US" sz="2400" b="1" i="0" dirty="0">
                <a:solidFill>
                  <a:srgbClr val="1F1F1F"/>
                </a:solidFill>
                <a:effectLst/>
                <a:latin typeface="Times New Roman" panose="02020603050405020304" pitchFamily="18" charset="0"/>
                <a:cs typeface="Times New Roman" panose="02020603050405020304" pitchFamily="18" charset="0"/>
              </a:rPr>
              <a:t>same.</a:t>
            </a:r>
            <a:endParaRPr lang="en-US" sz="2400" b="1" dirty="0">
              <a:latin typeface="Times New Roman" panose="02020603050405020304" pitchFamily="18" charset="0"/>
              <a:cs typeface="Times New Roman" panose="02020603050405020304" pitchFamily="18" charset="0"/>
            </a:endParaRPr>
          </a:p>
        </p:txBody>
      </p:sp>
      <p:pic>
        <p:nvPicPr>
          <p:cNvPr id="2050" name="Picture 2" descr="Carnot's Theorem With Explanation And ...">
            <a:extLst>
              <a:ext uri="{FF2B5EF4-FFF2-40B4-BE49-F238E27FC236}">
                <a16:creationId xmlns:a16="http://schemas.microsoft.com/office/drawing/2014/main" id="{AF757B2C-D92E-8973-0554-8F596BF1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477" y="1828800"/>
            <a:ext cx="3594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30087"/>
      </p:ext>
      <p:ext uri="{4B81AC85-3B9E-4A97-B85B-1316530A5DE8}">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7B2340F9-1ECA-42B4-A155-5C2108A75B7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659B438-DB3E-43A4-BE91-8CEECC3186F8}"/>
              </a:ext>
            </a:extLst>
          </p:cNvPr>
          <p:cNvSpPr>
            <a:spLocks noGrp="1"/>
          </p:cNvSpPr>
          <p:nvPr>
            <p:ph type="title"/>
          </p:nvPr>
        </p:nvSpPr>
        <p:spPr>
          <a:xfrm>
            <a:off x="838200" y="0"/>
            <a:ext cx="8153400" cy="1219199"/>
          </a:xfrm>
        </p:spPr>
        <p:txBody>
          <a:bodyPr vert="horz" rtlCol="0">
            <a:noAutofit/>
          </a:bodyPr>
          <a:lstStyle/>
          <a:p>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Implications of the Carnot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Principle</a:t>
            </a:r>
          </a:p>
        </p:txBody>
      </p:sp>
      <p:sp>
        <p:nvSpPr>
          <p:cNvPr id="4" name="Slide Number Placeholder 5">
            <a:extLst>
              <a:ext uri="{EFC0A2BF-2FA7-4FE4-A016-CB5B7B47D6F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FD54E0-4947-4A53-AB35-A4D90329BB2C}"/>
              </a:ext>
            </a:extLst>
          </p:cNvPr>
          <p:cNvSpPr>
            <a:spLocks noGrp="1"/>
          </p:cNvSpPr>
          <p:nvPr>
            <p:ph type="sldNum" sz="quarter" idx="12"/>
          </p:nvPr>
        </p:nvSpPr>
        <p:spPr>
          <a:xfrm>
            <a:off x="8610600" y="6356350"/>
            <a:ext cx="2743200" cy="365125"/>
          </a:xfrm>
        </p:spPr>
        <p:txBody>
          <a:bodyPr rtlCol="0"/>
          <a:lstStyle/>
          <a:p>
            <a:fld id="{F034B940-43D4-40F9-B517-3317F9EB3AC1}" type="slidenum">
              <a:t>5</a:t>
            </a:fld>
            <a:endParaRPr lang="en-US" dirty="0"/>
          </a:p>
        </p:txBody>
      </p:sp>
      <p:sp>
        <p:nvSpPr>
          <p:cNvPr id="5" name="Rectangle 1">
            <a:extLst>
              <a:ext uri="{FF2B5EF4-FFF2-40B4-BE49-F238E27FC236}">
                <a16:creationId xmlns:a16="http://schemas.microsoft.com/office/drawing/2014/main" id="{9C0F3458-EFA0-97C4-2375-1B5BD28C47CB}"/>
              </a:ext>
            </a:extLst>
          </p:cNvPr>
          <p:cNvSpPr>
            <a:spLocks noChangeArrowheads="1"/>
          </p:cNvSpPr>
          <p:nvPr/>
        </p:nvSpPr>
        <p:spPr bwMode="auto">
          <a:xfrm>
            <a:off x="609600" y="1079494"/>
            <a:ext cx="68580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The Second Law of Thermodynamics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Establishes the </a:t>
            </a: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direction of heat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transfer (from hot to cold).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Carnot Principle reinforces the concept that no engine can be 100% efficient.</a:t>
            </a:r>
            <a:endParaRPr lang="en-US" alt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400" b="1" dirty="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Significance in Real Engines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Provides a benchmark for comparing actual engine performance.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Real engines are subject to factors like friction, heat losses, and irreversible processes.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3" name="Picture 7" descr="Thermodynamics Royalty-Free Images, Stock Photos &amp; Pictures ...">
            <a:extLst>
              <a:ext uri="{FF2B5EF4-FFF2-40B4-BE49-F238E27FC236}">
                <a16:creationId xmlns:a16="http://schemas.microsoft.com/office/drawing/2014/main" id="{13709C7C-5817-BE91-974D-7E63E266E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312" y="2743200"/>
            <a:ext cx="283768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74290"/>
      </p:ext>
      <p:ext uri="{6C43FDA5-236D-4D25-B042-D1420B5EA79F}">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6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5">
            <a:extLst>
              <a:ext uri="{3741774F-C783-40DF-81AC-8B4A6330FBD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98D9874-E835-41D5-A50E-DC7947FF981E}"/>
              </a:ext>
            </a:extLst>
          </p:cNvPr>
          <p:cNvSpPr txBox="1"/>
          <p:nvPr/>
        </p:nvSpPr>
        <p:spPr>
          <a:xfrm>
            <a:off x="2514600" y="457200"/>
            <a:ext cx="7467600" cy="1307537"/>
          </a:xfrm>
          <a:prstGeom prst="rect">
            <a:avLst/>
          </a:prstGeom>
          <a:noFill/>
        </p:spPr>
        <p:txBody>
          <a:bodyPr vert="horz" wrap="square" rtlCol="0">
            <a:spAutoFit/>
          </a:bodyPr>
          <a:lstStyle/>
          <a:p>
            <a:pPr marL="137160" algn="ctr">
              <a:lnSpc>
                <a:spcPct val="150000"/>
              </a:lnSpc>
            </a:pPr>
            <a:r>
              <a:rPr lang="en-US" sz="2800" b="1" dirty="0">
                <a:latin typeface="Times New Roman" panose="02020603050405020304" pitchFamily="18" charset="0"/>
                <a:cs typeface="Times New Roman" panose="02020603050405020304" pitchFamily="18" charset="0"/>
              </a:rPr>
              <a:t> FOUR STAGES OF THE CYCLE FOR IDEAL GAS </a:t>
            </a:r>
            <a:endParaRPr lang="en-US" sz="2800" b="1" cap="all" spc="150" dirty="0">
              <a:latin typeface="Times New Roman" panose="02020603050405020304" pitchFamily="18" charset="0"/>
              <a:cs typeface="Times New Roman" panose="02020603050405020304" pitchFamily="18" charset="0"/>
            </a:endParaRPr>
          </a:p>
        </p:txBody>
      </p:sp>
      <p:sp>
        <p:nvSpPr>
          <p:cNvPr id="6" name="TextBox 26">
            <a:extLst>
              <a:ext uri="{C2B09DD7-9B48-451C-8838-F8578D5A744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259B3BF-83C5-4BC9-9508-BCF03F1D4AF4}"/>
              </a:ext>
            </a:extLst>
          </p:cNvPr>
          <p:cNvSpPr txBox="1"/>
          <p:nvPr/>
        </p:nvSpPr>
        <p:spPr>
          <a:xfrm>
            <a:off x="914400" y="2514601"/>
            <a:ext cx="4114800" cy="3293209"/>
          </a:xfrm>
          <a:prstGeom prst="rect">
            <a:avLst/>
          </a:prstGeom>
          <a:noFill/>
        </p:spPr>
        <p:txBody>
          <a:bodyPr vert="horz"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Isothermal Expansion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Adiabatic Expansion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Isothermal Compression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Adiabatic Compression </a:t>
            </a:r>
          </a:p>
          <a:p>
            <a:pPr algn="just"/>
            <a:endParaRPr lang="en-US" sz="2000" b="0" i="0" dirty="0">
              <a:solidFill>
                <a:srgbClr val="202122"/>
              </a:solidFill>
              <a:effectLst/>
              <a:latin typeface="Arial" panose="020B0604020202020204" pitchFamily="34" charset="0"/>
            </a:endParaRPr>
          </a:p>
          <a:p>
            <a:pPr algn="just"/>
            <a:endParaRPr lang="en-US" sz="2000" spc="50"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052" name="Picture 4" descr="4.6: The Carnot Cycle - Physics LibreTexts">
            <a:extLst>
              <a:ext uri="{FF2B5EF4-FFF2-40B4-BE49-F238E27FC236}">
                <a16:creationId xmlns:a16="http://schemas.microsoft.com/office/drawing/2014/main" id="{0999C82C-70E8-D0F5-5F11-CC48E9A00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09799"/>
            <a:ext cx="56388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30999"/>
      </p:ext>
      <p:ext uri="{4FBF74DC-04C3-444D-B75E-024717044198}">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6D0232FD-7D01-43AC-B861-C81DF9D55A9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1B629C8-02E9-4390-9FE8-C276AE9B7867}"/>
              </a:ext>
            </a:extLst>
          </p:cNvPr>
          <p:cNvSpPr txBox="1"/>
          <p:nvPr/>
        </p:nvSpPr>
        <p:spPr>
          <a:xfrm>
            <a:off x="2133600" y="120139"/>
            <a:ext cx="7543800" cy="661207"/>
          </a:xfrm>
          <a:prstGeom prst="rect">
            <a:avLst/>
          </a:prstGeom>
          <a:noFill/>
        </p:spPr>
        <p:txBody>
          <a:bodyPr vert="horz" wrap="square" rtlCol="0">
            <a:spAutoFit/>
          </a:bodyPr>
          <a:lstStyle/>
          <a:p>
            <a:pPr marL="137160" algn="ctr">
              <a:lnSpc>
                <a:spcPct val="150000"/>
              </a:lnSpc>
            </a:pPr>
            <a:r>
              <a:rPr lang="en-US" sz="2800" b="1" dirty="0">
                <a:latin typeface="Times New Roman" panose="02020603050405020304" pitchFamily="18" charset="0"/>
                <a:cs typeface="Times New Roman" panose="02020603050405020304" pitchFamily="18" charset="0"/>
              </a:rPr>
              <a:t>PROCESS BREAKDOWN</a:t>
            </a:r>
          </a:p>
        </p:txBody>
      </p:sp>
      <p:cxnSp>
        <p:nvCxnSpPr>
          <p:cNvPr id="30" name="Straight Connector 19">
            <a:extLst>
              <a:ext uri="{FF2B5EF4-FFF2-40B4-BE49-F238E27FC236}">
                <a16:creationId xmlns:a16="http://schemas.microsoft.com/office/drawing/2014/main" id="{C6CD2201-66D7-E3EA-1F63-771943CE8806}"/>
              </a:ext>
              <a:ext uri="{F7CCD41C-6F2A-432F-808E-45DDE0C85E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B590B4-A83C-4706-86D0-A48101720E94}"/>
              </a:ext>
            </a:extLst>
          </p:cNvPr>
          <p:cNvCxnSpPr>
            <a:cxnSpLocks/>
          </p:cNvCxnSpPr>
          <p:nvPr/>
        </p:nvCxnSpPr>
        <p:spPr>
          <a:xfrm flipH="1">
            <a:off x="10515600" y="5562600"/>
            <a:ext cx="1676400" cy="1295400"/>
          </a:xfrm>
          <a:prstGeom prst="line">
            <a:avLst/>
          </a:prstGeom>
        </p:spPr>
        <p:style>
          <a:lnRef idx="1">
            <a:schemeClr val="dk1"/>
          </a:lnRef>
          <a:fillRef idx="0">
            <a:schemeClr val="dk1"/>
          </a:fillRef>
          <a:effectRef idx="0">
            <a:schemeClr val="accent1"/>
          </a:effectRef>
          <a:fontRef idx="minor">
            <a:schemeClr val="tx1"/>
          </a:fontRef>
        </p:style>
      </p:cxnSp>
      <p:cxnSp>
        <p:nvCxnSpPr>
          <p:cNvPr id="35" name="Straight Connector 19">
            <a:extLst>
              <a:ext uri="{FF2B5EF4-FFF2-40B4-BE49-F238E27FC236}">
                <a16:creationId xmlns:a16="http://schemas.microsoft.com/office/drawing/2014/main" id="{14771B13-1580-388B-1346-42C5D0A738A9}"/>
              </a:ext>
              <a:ext uri="{F7CCD41C-6F2A-432F-808E-45DDE0C85E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B590B4-A83C-4706-86D0-A48101720E94}"/>
              </a:ext>
            </a:extLst>
          </p:cNvPr>
          <p:cNvCxnSpPr>
            <a:cxnSpLocks/>
          </p:cNvCxnSpPr>
          <p:nvPr/>
        </p:nvCxnSpPr>
        <p:spPr>
          <a:xfrm flipH="1">
            <a:off x="9525000" y="6172200"/>
            <a:ext cx="2667000" cy="685800"/>
          </a:xfrm>
          <a:prstGeom prst="line">
            <a:avLst/>
          </a:prstGeom>
        </p:spPr>
        <p:style>
          <a:lnRef idx="1">
            <a:schemeClr val="dk1"/>
          </a:lnRef>
          <a:fillRef idx="0">
            <a:schemeClr val="dk1"/>
          </a:fillRef>
          <a:effectRef idx="0">
            <a:schemeClr val="accent1"/>
          </a:effectRef>
          <a:fontRef idx="minor">
            <a:schemeClr val="tx1"/>
          </a:fontRef>
        </p:style>
      </p:cxnSp>
      <p:sp>
        <p:nvSpPr>
          <p:cNvPr id="2" name="Rectangle 1">
            <a:extLst>
              <a:ext uri="{FF2B5EF4-FFF2-40B4-BE49-F238E27FC236}">
                <a16:creationId xmlns:a16="http://schemas.microsoft.com/office/drawing/2014/main" id="{2BA8CC48-FCAF-CF7D-F262-9E985BEBEBDE}"/>
              </a:ext>
            </a:extLst>
          </p:cNvPr>
          <p:cNvSpPr>
            <a:spLocks noChangeArrowheads="1"/>
          </p:cNvSpPr>
          <p:nvPr/>
        </p:nvSpPr>
        <p:spPr bwMode="auto">
          <a:xfrm>
            <a:off x="990600" y="-1264856"/>
            <a:ext cx="107442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2B918CC-B22A-5648-B9AB-7D95BB719F4A}"/>
              </a:ext>
            </a:extLst>
          </p:cNvPr>
          <p:cNvSpPr txBox="1"/>
          <p:nvPr/>
        </p:nvSpPr>
        <p:spPr>
          <a:xfrm>
            <a:off x="609600" y="781346"/>
            <a:ext cx="7924800" cy="610568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Isothermal Expansion:</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gas in the system absorbs heat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Qh</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from a high-temperature heat source (Th) at constant temperature.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gas expands, doing work on the surroundings.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Adiabatic Expansion: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system is thermally insulated, and the gas continues to expand without exchanging heat with the surroundings.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gas cools down to a lower temperature (Tl).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Isothermal Compression: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gas releases heat (Ql) to a low-temperature heat sink (Tl) at constant temperature.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surroundings do work on the gas, compressing it.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Adiabatic Compression: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system is again thermally insulated, and the gas is further compressed without exchanging heat with the surroundings.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gas heats up back to the initial temperature (Th).</a:t>
            </a:r>
          </a:p>
        </p:txBody>
      </p:sp>
      <p:pic>
        <p:nvPicPr>
          <p:cNvPr id="3075" name="Picture 3" descr="Carnot Cycle - an overview | ScienceDirect Topics">
            <a:extLst>
              <a:ext uri="{FF2B5EF4-FFF2-40B4-BE49-F238E27FC236}">
                <a16:creationId xmlns:a16="http://schemas.microsoft.com/office/drawing/2014/main" id="{F811B581-38F3-24DE-E5EE-37650BB9D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219200"/>
            <a:ext cx="3429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84868"/>
      </p:ext>
      <p:ext uri="{B733704F-27FD-4064-97E2-DE54EE5200AA}">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683319343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1CF6C0-EB56-4888-B631-4537AA5D0B75}"/>
              </a:ext>
            </a:extLst>
          </p:cNvPr>
          <p:cNvSpPr>
            <a:spLocks noGrp="1"/>
          </p:cNvSpPr>
          <p:nvPr>
            <p:ph type="title" idx="10"/>
          </p:nvPr>
        </p:nvSpPr>
        <p:spPr>
          <a:xfrm>
            <a:off x="1219200" y="365125"/>
            <a:ext cx="10134600" cy="701675"/>
          </a:xfrm>
        </p:spPr>
        <p:txBody>
          <a:bodyPr>
            <a:normAutofit fontScale="90000"/>
          </a:bodyPr>
          <a:lstStyle/>
          <a:p>
            <a:r>
              <a:rPr lang="en-US" b="1" dirty="0">
                <a:latin typeface="Times New Roman" panose="02020603050405020304" pitchFamily="18" charset="0"/>
                <a:cs typeface="Times New Roman" panose="02020603050405020304" pitchFamily="18" charset="0"/>
              </a:rPr>
              <a:t>Work and Heat Exchange in the Carnot Cycle</a:t>
            </a:r>
          </a:p>
        </p:txBody>
      </p:sp>
      <p:graphicFrame>
        <p:nvGraphicFramePr>
          <p:cNvPr id="9" name="SmartArt Placeholder 8">
            <a:extLst>
              <a:ext uri="{FF2B5EF4-FFF2-40B4-BE49-F238E27FC236}">
                <a16:creationId xmlns:a16="http://schemas.microsoft.com/office/drawing/2014/main" id="{2393D44B-BAFF-4F33-A836-B7AA6A8D0F09}"/>
              </a:ext>
            </a:extLst>
          </p:cNvPr>
          <p:cNvGraphicFramePr>
            <a:graphicFrameLocks noGrp="1"/>
          </p:cNvGraphicFramePr>
          <p:nvPr>
            <p:ph type="dgm" idx="11"/>
            <p:extLst>
              <p:ext uri="{D42A27DB-BD31-4B8C-83A1-F6EECF244321}">
                <p14:modId xmlns:p14="http://schemas.microsoft.com/office/powerpoint/2010/main" val="1365282550"/>
              </p:ext>
            </p:extLst>
          </p:nvPr>
        </p:nvGraphicFramePr>
        <p:xfrm>
          <a:off x="762000" y="1676400"/>
          <a:ext cx="11049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99D6B063-B82A-489B-940A-01C0DF43558A}"/>
              </a:ext>
            </a:extLst>
          </p:cNvPr>
          <p:cNvSpPr>
            <a:spLocks noGrp="1"/>
          </p:cNvSpPr>
          <p:nvPr>
            <p:ph type="sldNum" sz="quarter" idx="14"/>
          </p:nvPr>
        </p:nvSpPr>
        <p:spPr/>
        <p:txBody>
          <a:bodyPr/>
          <a:lstStyle/>
          <a:p>
            <a:fld id="{8B51FE29-3B43-4482-934B-3A22690EAD22}" type="slidenum">
              <a:rPr lang="en-US" smtClean="0"/>
              <a:t>8</a:t>
            </a:fld>
            <a:endParaRPr lang="en-US" dirty="0"/>
          </a:p>
        </p:txBody>
      </p:sp>
    </p:spTree>
    <p:extLst>
      <p:ext uri="{BB962C8B-B14F-4D97-AF65-F5344CB8AC3E}">
        <p14:creationId xmlns:p14="http://schemas.microsoft.com/office/powerpoint/2010/main" val="13125831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530B8E-50FB-4A00-97BC-E25B5FEA0D8A}"/>
              </a:ext>
            </a:extLst>
          </p:cNvPr>
          <p:cNvSpPr>
            <a:spLocks noGrp="1"/>
          </p:cNvSpPr>
          <p:nvPr>
            <p:ph type="dt" sz="half" idx="12"/>
          </p:nvPr>
        </p:nvSpPr>
        <p:spPr/>
        <p:txBody>
          <a:bodyPr/>
          <a:lstStyle/>
          <a:p>
            <a:r>
              <a:rPr lang="en-US" dirty="0"/>
              <a:t>20XX</a:t>
            </a:r>
          </a:p>
        </p:txBody>
      </p:sp>
      <p:sp>
        <p:nvSpPr>
          <p:cNvPr id="6" name="Slide Number Placeholder 5">
            <a:extLst>
              <a:ext uri="{FF2B5EF4-FFF2-40B4-BE49-F238E27FC236}">
                <a16:creationId xmlns:a16="http://schemas.microsoft.com/office/drawing/2014/main" id="{FE962478-99E4-4B78-84C9-16662ED09917}"/>
              </a:ext>
            </a:extLst>
          </p:cNvPr>
          <p:cNvSpPr>
            <a:spLocks noGrp="1"/>
          </p:cNvSpPr>
          <p:nvPr>
            <p:ph type="sldNum" sz="quarter" idx="14"/>
          </p:nvPr>
        </p:nvSpPr>
        <p:spPr/>
        <p:txBody>
          <a:bodyPr/>
          <a:lstStyle/>
          <a:p>
            <a:fld id="{7AE14C77-0B2E-4D00-9B9F-55462D271A1E}" type="slidenum">
              <a:rPr lang="en-US" smtClean="0"/>
              <a:t>9</a:t>
            </a:fld>
            <a:endParaRPr lang="en-US" dirty="0"/>
          </a:p>
        </p:txBody>
      </p:sp>
      <p:pic>
        <p:nvPicPr>
          <p:cNvPr id="34" name="Picture 33">
            <a:extLst>
              <a:ext uri="{FF2B5EF4-FFF2-40B4-BE49-F238E27FC236}">
                <a16:creationId xmlns:a16="http://schemas.microsoft.com/office/drawing/2014/main" id="{31CD9B84-2B0C-4D68-9A98-3C6AEB0639A1}"/>
              </a:ext>
            </a:extLst>
          </p:cNvPr>
          <p:cNvPicPr>
            <a:picLocks noChangeAspect="1"/>
          </p:cNvPicPr>
          <p:nvPr/>
        </p:nvPicPr>
        <p:blipFill rotWithShape="1">
          <a:blip r:embed="rId2"/>
          <a:srcRect t="9769"/>
          <a:stretch/>
        </p:blipFill>
        <p:spPr>
          <a:xfrm>
            <a:off x="0" y="1228725"/>
            <a:ext cx="12192000" cy="4934844"/>
          </a:xfrm>
          <a:prstGeom prst="rect">
            <a:avLst/>
          </a:prstGeom>
        </p:spPr>
      </p:pic>
    </p:spTree>
    <p:extLst>
      <p:ext uri="{BB962C8B-B14F-4D97-AF65-F5344CB8AC3E}">
        <p14:creationId xmlns:p14="http://schemas.microsoft.com/office/powerpoint/2010/main" val="38597649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vt="http://schemas.openxmlformats.org/officeDocument/2006/docPropsVTypes" xmlns:ns1="http://schemas.openxmlformats.org/officeDocument/2006/extended-properties" xmlns:cs="http://schemas.microsoft.com/office/drawing/2012/chartStyle" xmlns:c="http://schemas.openxmlformats.org/drawingml/2006/chart"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Custom 149">
      <a:dk1>
        <a:srgbClr val="000000"/>
      </a:dk1>
      <a:lt1>
        <a:srgbClr val="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stom 149">
      <a:dk1>
        <a:srgbClr val="000000"/>
      </a:dk1>
      <a:lt1>
        <a:srgbClr val="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tint val="67000"/>
                <a:satMod val="104999"/>
                <a:lumMod val="110000"/>
              </a:schemeClr>
            </a:gs>
            <a:gs pos="50000">
              <a:schemeClr val="phClr">
                <a:tint val="73000"/>
                <a:satMod val="103000"/>
                <a:lumMod val="104999"/>
              </a:schemeClr>
            </a:gs>
            <a:gs pos="100000">
              <a:schemeClr val="phClr">
                <a:tint val="81000"/>
                <a:satMod val="109000"/>
                <a:lumMod val="104999"/>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a:solidFill>
            <a:schemeClr val="phClr"/>
          </a:solidFill>
          <a:prstDash val="solid"/>
          <a:miter lim="800000"/>
        </a:ln>
        <a:ln w="12700" cap="flat">
          <a:solidFill>
            <a:schemeClr val="phClr"/>
          </a:solidFill>
          <a:prstDash val="solid"/>
          <a:miter lim="800000"/>
        </a:ln>
        <a:ln w="19050" cap="flat">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1188</Words>
  <Application>Microsoft Office PowerPoint</Application>
  <PresentationFormat>Widescreen</PresentationFormat>
  <Paragraphs>143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Carnot cycle</vt:lpstr>
      <vt:lpstr>PowerPoint Presentation</vt:lpstr>
      <vt:lpstr>PowerPoint Presentation</vt:lpstr>
      <vt:lpstr>PowerPoint Presentation</vt:lpstr>
      <vt:lpstr>     Implications of the Carnot  Principle</vt:lpstr>
      <vt:lpstr>PowerPoint Presentation</vt:lpstr>
      <vt:lpstr>PowerPoint Presentation</vt:lpstr>
      <vt:lpstr>Work and Heat Exchange in the Carnot Cycle</vt:lpstr>
      <vt:lpstr>PowerPoint Presentation</vt:lpstr>
      <vt:lpstr>PowerPoint Presentation</vt:lpstr>
      <vt:lpstr>PowerPoint Presentation</vt:lpstr>
      <vt:lpstr>PowerPoint Presentation</vt:lpstr>
      <vt:lpstr>PowerPoint Presentation</vt:lpstr>
      <vt:lpstr>SUMMARY</vt:lpstr>
      <vt:lpstr>THANK YOU</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 Hassaan</dc:creator>
  <cp:lastModifiedBy>jahanzaib8551@gmail.com</cp:lastModifiedBy>
  <cp:revision>10</cp:revision>
  <dcterms:created xsi:type="dcterms:W3CDTF">2023-05-05T12:44:34Z</dcterms:created>
  <dcterms:modified xsi:type="dcterms:W3CDTF">2024-11-11T08:03:14Z</dcterms:modified>
</cp:coreProperties>
</file>