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5" r:id="rId13"/>
    <p:sldId id="269" r:id="rId14"/>
    <p:sldId id="274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4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C106A-77CD-93D5-18B2-BF5020A86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D7E6A7-FE56-3465-F6A5-09C406459C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A391A-034D-DEAB-514D-97BA2BD46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FC756-FA72-F5AA-EF35-E087D35EB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20BE0-1C6B-68AC-FC03-225759DF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490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B7B9-CA89-5111-FF6C-EBDAE9AEC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76D1B-6DCA-37B1-C52E-B2B012110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649ED-0923-2950-91ED-A937C99BC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383D1-7A24-1281-5DC7-D6046BFA7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92CD3-DBEB-0577-F647-60CE83382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53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CF079-BED6-F2CE-CCAD-05AD74B00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CC857-C097-1476-EBE0-981EA30E5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B8892-D668-9656-F9EB-25C5CC9F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EB0D2-4DF7-1E00-7FB2-2AEF80068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43F8F-5377-A3D5-E292-999ED2640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91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973D-091A-04BC-1840-A3239AC1A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0FC11-C6C0-3B95-E3E3-81858328CA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EF470A-93D1-0D4D-C8E9-4778DA58B6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8B583-637B-0603-18D9-7AEC61469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E8358-D9F1-3219-1EEE-7A4F54473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9C6BCA-F35F-C5D8-CE5D-FD19366F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42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E214-A42D-009A-B058-FADBADACC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A1E8A6-AB8B-5DAB-5792-6DC4909F7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45CE1C-D91E-29F1-9CFF-53ED46FC32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A97421-D478-4EB2-FF30-42EDB3B97D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8B3045-E49B-191A-7904-F4BBC31EE1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A75A29-1676-2AF6-9AA9-7AF3EB3D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261FB9-AF07-1465-1FE8-A97C122DD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B48CB6-02C7-CB8C-92C5-CBC0C2882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6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C6D8-CD72-73D2-018C-67140873B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AECE50-FC4D-214E-676B-F3B53A7DE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B7669E-24A4-8F7C-109F-3C05B0CC8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E5151-89FC-B3C4-0612-762E56BC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23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ECF998-05AD-E961-0357-5F457DD85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FAC562-D8A0-F05E-56B1-F9B2AAF28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42A7A1-CBD2-9101-782E-93B20D57E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90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42968-BDC6-9E91-2007-2ED81876B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A1093-E538-A84A-914C-64B9CC049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46318-0BD3-2C6B-97C1-D3476154A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064FB6-F470-16F6-556F-FDA1CA2F6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0D7C0-848A-7EE8-BDE6-7F86D6364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DAD06-4AFD-C220-F8A7-85172E5A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35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2CE1-AE85-689A-8777-C6E53744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3F7178-2295-A78A-88BD-BAF7A9171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AE84B-701E-17E9-E932-1F5B824FAA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BC20A-051B-7BFF-12CF-A297DF798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1BF46-F81F-145C-4FA7-CA39A02D8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79D4D-F54C-00BA-FE80-FFBFA5F8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45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6C6C3-4F3A-818F-FDEB-2A9604A42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71312-36A5-4D7A-5213-35FD6BF82E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EF675-CE2F-EC8B-B8BA-8B3551ED8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9BC7D-CBCB-982D-E2EC-9C262041C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D9985-B22D-C376-EAA0-9E3317F38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6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886E3A-D481-94B9-B7BA-8B8747AF8C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BCE7C6-F61A-B6B8-3D68-1AF059B847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5C6D1-BF7D-CA14-9F78-81EAC9B90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1C616-E6A2-C2EC-1E2A-52BB048E4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C0D2F-7294-B487-1CE0-62CC035B2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70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0C2DCF-672D-A2A7-6287-B837A8FBA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9EC18-2A87-B1C4-705D-6311BE49A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43F0A-A6F7-5D9D-ECD9-00AB865C6E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90D553-BC9E-464A-B4A8-8A8B8281A9FD}" type="datetimeFigureOut">
              <a:rPr lang="en-US" smtClean="0"/>
              <a:t>4/20/2026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9543F-6060-FFD3-CEA4-BB92C02C1C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3ACA5-045A-690B-E678-FA61F593C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00BF42-2B19-4AF3-84F3-D39C47354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2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911E44-CD97-7C52-F68D-9DE4B8E76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446"/>
          <a:stretch>
            <a:fillRect/>
          </a:stretch>
        </p:blipFill>
        <p:spPr>
          <a:xfrm>
            <a:off x="-18728" y="-1"/>
            <a:ext cx="12210727" cy="6940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77458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5EA78-FA42-79B0-C0C4-68FA6870C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01C4FA-2962-6477-494F-E34FC9328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256"/>
            <a:ext cx="12192000" cy="69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881927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2997B-24EC-64D3-8234-03672CB77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1C4B32-3AC1-587E-1B6A-FD03F27193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3" y="0"/>
            <a:ext cx="122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92455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36E5-DBB1-BCE4-32C5-8E26E5512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5397F4-A143-3856-9B7F-73DE96E71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3" y="0"/>
            <a:ext cx="1224870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42121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0B358-676D-4012-A808-BE5819AAE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E70DF3-6396-BCCA-F125-45DEBEF24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" y="0"/>
            <a:ext cx="122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940800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A131F-E7D8-46DB-C590-00D1E8FF1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9CD6F1-003A-ACB9-FFC9-73DB267C0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3" y="0"/>
            <a:ext cx="122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13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7EAE1-B6EE-F837-5248-3A46A56FA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E8364F-8B8A-6700-DC32-E9B0313FD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3" y="0"/>
            <a:ext cx="122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9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39718-1A0F-2C06-5B66-A0A8C0ED5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14DBFC-9A30-8F24-DA7E-2E84B6166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19" y="0"/>
            <a:ext cx="122487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3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9997F-8F86-B776-D3E4-18FD8CCBF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C95ADF-33E5-AECB-A480-1C8F1943C9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3" y="0"/>
            <a:ext cx="122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6FB0A-CE24-E21B-2AA0-F2E9562EF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3E6ECC-147E-3E16-FA4B-D1BDF4439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3" y="0"/>
            <a:ext cx="12220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7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67654-9D24-D2F7-A47C-6BBD32C70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20360-80C8-30B7-BCD9-7F3472864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874"/>
            <a:ext cx="12220353" cy="68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32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CB67A6-704A-D026-783A-1930CB7AA6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6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83EFFF-4EC6-D9DC-366B-043FBFE43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43" y="1462947"/>
            <a:ext cx="10182432" cy="13265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BCDD02-C203-01BB-1BE6-50EF97FE40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" r="94"/>
          <a:stretch>
            <a:fillRect/>
          </a:stretch>
        </p:blipFill>
        <p:spPr>
          <a:xfrm>
            <a:off x="516263" y="3128974"/>
            <a:ext cx="10358324" cy="11351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55C826-57A5-CF90-5FC9-05F8DB69D4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55" y="4999125"/>
            <a:ext cx="10097002" cy="121019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26A97E8-DD6B-9D43-D28A-A2E6E602C779}"/>
              </a:ext>
            </a:extLst>
          </p:cNvPr>
          <p:cNvSpPr/>
          <p:nvPr/>
        </p:nvSpPr>
        <p:spPr>
          <a:xfrm>
            <a:off x="624391" y="1283340"/>
            <a:ext cx="10443825" cy="4843154"/>
          </a:xfrm>
          <a:prstGeom prst="rect">
            <a:avLst/>
          </a:prstGeom>
          <a:solidFill>
            <a:srgbClr val="F9F7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0DF871-988B-874B-BCA0-2F8546F55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64" y="1787287"/>
            <a:ext cx="10182432" cy="13265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23863F-3BED-A006-FE8F-93BFAD8676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" r="94"/>
          <a:stretch>
            <a:fillRect/>
          </a:stretch>
        </p:blipFill>
        <p:spPr>
          <a:xfrm>
            <a:off x="662599" y="2939002"/>
            <a:ext cx="10358324" cy="11351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4A13A7-03CD-1F5E-17EA-ED7D36DF6F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43" y="4495241"/>
            <a:ext cx="10097002" cy="121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8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05512-6E86-3E15-D5DE-527CDA592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08C193-102F-CC74-DCD3-8FA04E1D6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2" y="0"/>
            <a:ext cx="122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45598"/>
      </p:ext>
    </p:extLst>
  </p:cSld>
  <p:clrMapOvr>
    <a:masterClrMapping/>
  </p:clrMapOvr>
  <p:transition spd="med">
    <p:pull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1E86E-C56F-0407-DF87-3310CEFB5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ACA818-71F7-8470-3656-D59FFDCBC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3" y="0"/>
            <a:ext cx="122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50095"/>
      </p:ext>
    </p:extLst>
  </p:cSld>
  <p:clrMapOvr>
    <a:masterClrMapping/>
  </p:clrMapOvr>
  <p:transition spd="med">
    <p:pull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CBC71-7676-218D-1873-19E4BD813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68860E-C313-2A43-8AA7-E5B58330D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874"/>
            <a:ext cx="12220353" cy="684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44128"/>
      </p:ext>
    </p:extLst>
  </p:cSld>
  <p:clrMapOvr>
    <a:masterClrMapping/>
  </p:clrMapOvr>
  <p:transition spd="med">
    <p:pull dir="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68E7D-3B16-68A0-4C42-366C86EA5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9A280E-34E3-B88E-F11B-AA1459FCF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3" y="0"/>
            <a:ext cx="122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912661"/>
      </p:ext>
    </p:extLst>
  </p:cSld>
  <p:clrMapOvr>
    <a:masterClrMapping/>
  </p:clrMapOvr>
  <p:transition spd="med">
    <p:pull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89559-9543-8C9A-32C0-DC7D06BFC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CCB354-0F45-178B-83D6-4CE5CA0D6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53" y="0"/>
            <a:ext cx="12248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69691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Ahmad Iqbal</dc:creator>
  <cp:lastModifiedBy>Ahmad Iqbal</cp:lastModifiedBy>
  <cp:revision>1</cp:revision>
  <dcterms:created xsi:type="dcterms:W3CDTF">2026-04-20T05:52:11Z</dcterms:created>
  <dcterms:modified xsi:type="dcterms:W3CDTF">2026-04-20T06:16:49Z</dcterms:modified>
</cp:coreProperties>
</file>